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21"/>
  </p:sldMasterIdLst>
  <p:notesMasterIdLst>
    <p:notesMasterId r:id="rId26"/>
  </p:notesMasterIdLst>
  <p:handoutMasterIdLst>
    <p:handoutMasterId r:id="rId27"/>
  </p:handoutMasterIdLst>
  <p:sldIdLst>
    <p:sldId id="256" r:id="rId22"/>
    <p:sldId id="497" r:id="rId23"/>
    <p:sldId id="509" r:id="rId24"/>
    <p:sldId id="508" r:id="rId25"/>
  </p:sldIdLst>
  <p:sldSz cx="9144000" cy="6858000" type="screen4x3"/>
  <p:notesSz cx="7010400" cy="9296400"/>
  <p:custDataLst>
    <p:tags r:id="rId28"/>
  </p:custDataLst>
  <p:defaultTextStyle>
    <a:defPPr>
      <a:defRPr lang="en-US"/>
    </a:defPPr>
    <a:lvl1pPr algn="l" rtl="0" fontAlgn="base">
      <a:spcBef>
        <a:spcPct val="0"/>
      </a:spcBef>
      <a:spcAft>
        <a:spcPct val="0"/>
      </a:spcAft>
      <a:defRPr sz="2400" kern="1200">
        <a:solidFill>
          <a:schemeClr val="tx1"/>
        </a:solidFill>
        <a:latin typeface="Arial" pitchFamily="34" charset="0"/>
        <a:ea typeface="ＭＳ Ｐゴシック"/>
        <a:cs typeface="ＭＳ Ｐゴシック"/>
      </a:defRPr>
    </a:lvl1pPr>
    <a:lvl2pPr marL="457200" algn="l" rtl="0" fontAlgn="base">
      <a:spcBef>
        <a:spcPct val="0"/>
      </a:spcBef>
      <a:spcAft>
        <a:spcPct val="0"/>
      </a:spcAft>
      <a:defRPr sz="2400" kern="1200">
        <a:solidFill>
          <a:schemeClr val="tx1"/>
        </a:solidFill>
        <a:latin typeface="Arial" pitchFamily="34" charset="0"/>
        <a:ea typeface="ＭＳ Ｐゴシック"/>
        <a:cs typeface="ＭＳ Ｐゴシック"/>
      </a:defRPr>
    </a:lvl2pPr>
    <a:lvl3pPr marL="914400" algn="l" rtl="0" fontAlgn="base">
      <a:spcBef>
        <a:spcPct val="0"/>
      </a:spcBef>
      <a:spcAft>
        <a:spcPct val="0"/>
      </a:spcAft>
      <a:defRPr sz="2400" kern="1200">
        <a:solidFill>
          <a:schemeClr val="tx1"/>
        </a:solidFill>
        <a:latin typeface="Arial" pitchFamily="34" charset="0"/>
        <a:ea typeface="ＭＳ Ｐゴシック"/>
        <a:cs typeface="ＭＳ Ｐゴシック"/>
      </a:defRPr>
    </a:lvl3pPr>
    <a:lvl4pPr marL="1371600" algn="l" rtl="0" fontAlgn="base">
      <a:spcBef>
        <a:spcPct val="0"/>
      </a:spcBef>
      <a:spcAft>
        <a:spcPct val="0"/>
      </a:spcAft>
      <a:defRPr sz="2400" kern="1200">
        <a:solidFill>
          <a:schemeClr val="tx1"/>
        </a:solidFill>
        <a:latin typeface="Arial" pitchFamily="34" charset="0"/>
        <a:ea typeface="ＭＳ Ｐゴシック"/>
        <a:cs typeface="ＭＳ Ｐゴシック"/>
      </a:defRPr>
    </a:lvl4pPr>
    <a:lvl5pPr marL="1828800" algn="l" rtl="0" fontAlgn="base">
      <a:spcBef>
        <a:spcPct val="0"/>
      </a:spcBef>
      <a:spcAft>
        <a:spcPct val="0"/>
      </a:spcAft>
      <a:defRPr sz="2400" kern="1200">
        <a:solidFill>
          <a:schemeClr val="tx1"/>
        </a:solidFill>
        <a:latin typeface="Arial" pitchFamily="34" charset="0"/>
        <a:ea typeface="ＭＳ Ｐゴシック"/>
        <a:cs typeface="ＭＳ Ｐゴシック"/>
      </a:defRPr>
    </a:lvl5pPr>
    <a:lvl6pPr marL="2286000" algn="l" defTabSz="914400" rtl="0" eaLnBrk="1" latinLnBrk="0" hangingPunct="1">
      <a:defRPr sz="2400" kern="1200">
        <a:solidFill>
          <a:schemeClr val="tx1"/>
        </a:solidFill>
        <a:latin typeface="Arial" pitchFamily="34" charset="0"/>
        <a:ea typeface="ＭＳ Ｐゴシック"/>
        <a:cs typeface="ＭＳ Ｐゴシック"/>
      </a:defRPr>
    </a:lvl6pPr>
    <a:lvl7pPr marL="2743200" algn="l" defTabSz="914400" rtl="0" eaLnBrk="1" latinLnBrk="0" hangingPunct="1">
      <a:defRPr sz="2400" kern="1200">
        <a:solidFill>
          <a:schemeClr val="tx1"/>
        </a:solidFill>
        <a:latin typeface="Arial" pitchFamily="34" charset="0"/>
        <a:ea typeface="ＭＳ Ｐゴシック"/>
        <a:cs typeface="ＭＳ Ｐゴシック"/>
      </a:defRPr>
    </a:lvl7pPr>
    <a:lvl8pPr marL="3200400" algn="l" defTabSz="914400" rtl="0" eaLnBrk="1" latinLnBrk="0" hangingPunct="1">
      <a:defRPr sz="2400" kern="1200">
        <a:solidFill>
          <a:schemeClr val="tx1"/>
        </a:solidFill>
        <a:latin typeface="Arial" pitchFamily="34" charset="0"/>
        <a:ea typeface="ＭＳ Ｐゴシック"/>
        <a:cs typeface="ＭＳ Ｐゴシック"/>
      </a:defRPr>
    </a:lvl8pPr>
    <a:lvl9pPr marL="3657600" algn="l" defTabSz="914400" rtl="0" eaLnBrk="1" latinLnBrk="0" hangingPunct="1">
      <a:defRPr sz="2400" kern="1200">
        <a:solidFill>
          <a:schemeClr val="tx1"/>
        </a:solidFill>
        <a:latin typeface="Arial" pitchFamily="34" charset="0"/>
        <a:ea typeface="ＭＳ Ｐゴシック"/>
        <a:cs typeface="ＭＳ Ｐゴシック"/>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lson, Shari" initials="WS" lastIdx="19" clrIdx="0">
    <p:extLst>
      <p:ext uri="{19B8F6BF-5375-455C-9EA6-DF929625EA0E}">
        <p15:presenceInfo xmlns:p15="http://schemas.microsoft.com/office/powerpoint/2012/main" userId="S-1-5-21-1339303556-449845944-1601390327-35192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74C3"/>
    <a:srgbClr val="336699"/>
    <a:srgbClr val="F4F4F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329" autoAdjust="0"/>
    <p:restoredTop sz="70687" autoAdjust="0"/>
  </p:normalViewPr>
  <p:slideViewPr>
    <p:cSldViewPr>
      <p:cViewPr varScale="1">
        <p:scale>
          <a:sx n="55" d="100"/>
          <a:sy n="55" d="100"/>
        </p:scale>
        <p:origin x="638" y="48"/>
      </p:cViewPr>
      <p:guideLst>
        <p:guide orient="horz" pos="2160"/>
        <p:guide pos="2880"/>
      </p:guideLst>
    </p:cSldViewPr>
  </p:slideViewPr>
  <p:outlineViewPr>
    <p:cViewPr>
      <p:scale>
        <a:sx n="100" d="100"/>
        <a:sy n="100"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66" d="100"/>
          <a:sy n="66" d="100"/>
        </p:scale>
        <p:origin x="2262" y="45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customXml" Target="../customXml/item13.xml"/><Relationship Id="rId18" Type="http://schemas.openxmlformats.org/officeDocument/2006/relationships/customXml" Target="../customXml/item18.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Master" Target="slideMasters/slideMaster1.xml"/><Relationship Id="rId7" Type="http://schemas.openxmlformats.org/officeDocument/2006/relationships/customXml" Target="../customXml/item7.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slide" Target="slides/slide4.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customXml" Target="../customXml/item16.xml"/><Relationship Id="rId20" Type="http://schemas.openxmlformats.org/officeDocument/2006/relationships/customXml" Target="../customXml/item20.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slide" Target="slides/slide3.xml"/><Relationship Id="rId32"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slide" Target="slides/slide2.xml"/><Relationship Id="rId28" Type="http://schemas.openxmlformats.org/officeDocument/2006/relationships/tags" Target="tags/tag1.xml"/><Relationship Id="rId10" Type="http://schemas.openxmlformats.org/officeDocument/2006/relationships/customXml" Target="../customXml/item10.xml"/><Relationship Id="rId19" Type="http://schemas.openxmlformats.org/officeDocument/2006/relationships/customXml" Target="../customXml/item19.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slide" Target="slides/slide1.xml"/><Relationship Id="rId27" Type="http://schemas.openxmlformats.org/officeDocument/2006/relationships/handoutMaster" Target="handoutMasters/handoutMaster1.xml"/><Relationship Id="rId30" Type="http://schemas.openxmlformats.org/officeDocument/2006/relationships/presProps" Target="presProps.xml"/><Relationship Id="rId8" Type="http://schemas.openxmlformats.org/officeDocument/2006/relationships/customXml" Target="../customXml/item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eaLnBrk="0" hangingPunct="0">
              <a:defRPr sz="1200">
                <a:latin typeface="Arial" charset="0"/>
                <a:ea typeface="ＭＳ Ｐゴシック" pitchFamily="84" charset="-128"/>
                <a:cs typeface="+mn-cs"/>
              </a:defRPr>
            </a:lvl1pPr>
          </a:lstStyle>
          <a:p>
            <a:pPr>
              <a:defRPr/>
            </a:pPr>
            <a:endParaRPr lang="en-US"/>
          </a:p>
        </p:txBody>
      </p:sp>
      <p:sp>
        <p:nvSpPr>
          <p:cNvPr id="10244"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eaLnBrk="0" hangingPunct="0">
              <a:defRPr sz="1200">
                <a:latin typeface="Arial" charset="0"/>
                <a:ea typeface="ＭＳ Ｐゴシック" pitchFamily="84" charset="-128"/>
                <a:cs typeface="+mn-cs"/>
              </a:defRPr>
            </a:lvl1pPr>
          </a:lstStyle>
          <a:p>
            <a:pPr>
              <a:defRPr/>
            </a:pPr>
            <a:endParaRPr lang="en-US"/>
          </a:p>
        </p:txBody>
      </p:sp>
      <p:sp>
        <p:nvSpPr>
          <p:cNvPr id="10245"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eaLnBrk="0" hangingPunct="0">
              <a:defRPr sz="1200">
                <a:latin typeface="Arial" charset="0"/>
                <a:ea typeface="ＭＳ Ｐゴシック" pitchFamily="84" charset="-128"/>
                <a:cs typeface="+mn-cs"/>
              </a:defRPr>
            </a:lvl1pPr>
          </a:lstStyle>
          <a:p>
            <a:pPr>
              <a:defRPr/>
            </a:pPr>
            <a:fld id="{A1045046-6350-465A-BFDB-0AA4CF29CC8F}" type="slidenum">
              <a:rPr lang="en-US"/>
              <a:pPr>
                <a:defRPr/>
              </a:pPr>
              <a:t>0</a:t>
            </a:fld>
            <a:endParaRPr lang="en-US" dirty="0"/>
          </a:p>
        </p:txBody>
      </p:sp>
    </p:spTree>
    <p:extLst>
      <p:ext uri="{BB962C8B-B14F-4D97-AF65-F5344CB8AC3E}">
        <p14:creationId xmlns:p14="http://schemas.microsoft.com/office/powerpoint/2010/main" val="2906182746"/>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dt" idx="1"/>
          </p:nvPr>
        </p:nvSpPr>
        <p:spPr bwMode="auto">
          <a:xfrm>
            <a:off x="3971925"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eaLnBrk="0" hangingPunct="0">
              <a:defRPr sz="1200">
                <a:latin typeface="Arial" charset="0"/>
                <a:ea typeface="ＭＳ Ｐゴシック" pitchFamily="84" charset="-128"/>
                <a:cs typeface="+mn-cs"/>
              </a:defRPr>
            </a:lvl1pPr>
          </a:lstStyle>
          <a:p>
            <a:pPr>
              <a:defRPr/>
            </a:pPr>
            <a:endParaRPr lang="en-US"/>
          </a:p>
        </p:txBody>
      </p:sp>
      <p:sp>
        <p:nvSpPr>
          <p:cNvPr id="4096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eaLnBrk="0" hangingPunct="0">
              <a:defRPr sz="1200">
                <a:latin typeface="Arial" charset="0"/>
                <a:ea typeface="ＭＳ Ｐゴシック" pitchFamily="84" charset="-128"/>
                <a:cs typeface="+mn-cs"/>
              </a:defRPr>
            </a:lvl1pPr>
          </a:lstStyle>
          <a:p>
            <a:pPr>
              <a:defRPr/>
            </a:pPr>
            <a:endParaRPr lang="en-US"/>
          </a:p>
        </p:txBody>
      </p:sp>
      <p:sp>
        <p:nvSpPr>
          <p:cNvPr id="3079"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eaLnBrk="0" hangingPunct="0">
              <a:defRPr sz="1200">
                <a:latin typeface="Arial" charset="0"/>
                <a:ea typeface="ＭＳ Ｐゴシック" pitchFamily="84" charset="-128"/>
                <a:cs typeface="+mn-cs"/>
              </a:defRPr>
            </a:lvl1pPr>
          </a:lstStyle>
          <a:p>
            <a:pPr>
              <a:defRPr/>
            </a:pPr>
            <a:fld id="{4C0C5904-3E26-4A5A-A378-5BDD00F2F294}" type="slidenum">
              <a:rPr lang="en-US"/>
              <a:pPr>
                <a:defRPr/>
              </a:pPr>
              <a:t>‹#›</a:t>
            </a:fld>
            <a:endParaRPr lang="en-US" dirty="0"/>
          </a:p>
        </p:txBody>
      </p:sp>
    </p:spTree>
    <p:extLst>
      <p:ext uri="{BB962C8B-B14F-4D97-AF65-F5344CB8AC3E}">
        <p14:creationId xmlns:p14="http://schemas.microsoft.com/office/powerpoint/2010/main" val="4002643857"/>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Arial" charset="0"/>
        <a:ea typeface="ＭＳ Ｐゴシック" pitchFamily="84" charset="-128"/>
        <a:cs typeface="ＭＳ Ｐゴシック"/>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84" charset="-128"/>
        <a:cs typeface="ＭＳ Ｐゴシック"/>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84" charset="-128"/>
        <a:cs typeface="ＭＳ Ｐゴシック"/>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84" charset="-128"/>
        <a:cs typeface="ＭＳ Ｐゴシック"/>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84" charset="-128"/>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netdmr.epa.gov/"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E84A3A24-FA10-4AD2-996E-3A23D8903A40}" type="slidenum">
              <a:rPr lang="en-US" smtClean="0">
                <a:latin typeface="Arial" pitchFamily="34" charset="0"/>
                <a:ea typeface="ＭＳ Ｐゴシック"/>
                <a:cs typeface="ＭＳ Ｐゴシック"/>
              </a:rPr>
              <a:pPr/>
              <a:t>1</a:t>
            </a:fld>
            <a:endParaRPr lang="en-US">
              <a:latin typeface="Arial" pitchFamily="34" charset="0"/>
              <a:ea typeface="ＭＳ Ｐゴシック"/>
              <a:cs typeface="ＭＳ Ｐゴシック"/>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a:latin typeface="Arial" pitchFamily="34" charset="0"/>
              <a:ea typeface="ＭＳ Ｐゴシック"/>
            </a:endParaRPr>
          </a:p>
        </p:txBody>
      </p:sp>
      <p:sp>
        <p:nvSpPr>
          <p:cNvPr id="41989" name="Header Placeholder 4"/>
          <p:cNvSpPr>
            <a:spLocks noGrp="1"/>
          </p:cNvSpPr>
          <p:nvPr>
            <p:ph type="hdr" sz="quarter"/>
          </p:nvPr>
        </p:nvSpPr>
        <p:spPr>
          <a:xfrm>
            <a:off x="0" y="0"/>
            <a:ext cx="3038475" cy="465138"/>
          </a:xfrm>
          <a:prstGeom prst="rect">
            <a:avLst/>
          </a:prstGeom>
          <a:noFill/>
        </p:spPr>
        <p:txBody>
          <a:bodyPr/>
          <a:lstStyle/>
          <a:p>
            <a:r>
              <a:rPr lang="en-US">
                <a:latin typeface="Arial" pitchFamily="34" charset="0"/>
                <a:ea typeface="ＭＳ Ｐゴシック"/>
                <a:cs typeface="ＭＳ Ｐゴシック"/>
              </a:rPr>
              <a:t>Deliberative Product --- Not for Release</a:t>
            </a:r>
          </a:p>
        </p:txBody>
      </p:sp>
    </p:spTree>
    <p:extLst>
      <p:ext uri="{BB962C8B-B14F-4D97-AF65-F5344CB8AC3E}">
        <p14:creationId xmlns:p14="http://schemas.microsoft.com/office/powerpoint/2010/main" val="634478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F78D3D15-8C6D-4DD4-AF51-0F36743EF770}" type="slidenum">
              <a:rPr lang="en-US" smtClean="0">
                <a:latin typeface="Arial" pitchFamily="34" charset="0"/>
                <a:ea typeface="ＭＳ Ｐゴシック"/>
                <a:cs typeface="ＭＳ Ｐゴシック"/>
              </a:rPr>
              <a:pPr/>
              <a:t>2</a:t>
            </a:fld>
            <a:endParaRPr lang="en-US" dirty="0">
              <a:latin typeface="Arial" pitchFamily="34" charset="0"/>
              <a:ea typeface="ＭＳ Ｐゴシック"/>
              <a:cs typeface="ＭＳ Ｐゴシック"/>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r>
              <a:rPr lang="en-US" dirty="0"/>
              <a:t>Cindy</a:t>
            </a:r>
          </a:p>
          <a:p>
            <a:r>
              <a:rPr lang="en-US" dirty="0"/>
              <a:t>On March 17, 2017, NetDMR will be more fully integrated with EPA’s Central Data Exchange (CDX) to improve the electronic reporting process. While NetDMR will remain basically the same to submit DMRs, processes like user registration and login will change. To prepare for the integration, NetDMR will not be available to register new users, and existing user accounts will not be editable between March 10-17, 2017.  However, during this period NetDMR will remain available for DMR submissions.  After March 17, 2017, there will be a new NetDMR registration process, and the URL for the NetDMR will remain </a:t>
            </a:r>
            <a:r>
              <a:rPr lang="en-US" dirty="0">
                <a:hlinkClick r:id="rId3"/>
              </a:rPr>
              <a:t>https://netdmr.epa.gov</a:t>
            </a:r>
            <a:r>
              <a:rPr lang="en-US" dirty="0"/>
              <a:t>. </a:t>
            </a:r>
          </a:p>
          <a:p>
            <a:pPr eaLnBrk="1" hangingPunct="1"/>
            <a:endParaRPr lang="en-US" dirty="0">
              <a:latin typeface="Arial" pitchFamily="34" charset="0"/>
              <a:ea typeface="ＭＳ Ｐゴシック"/>
            </a:endParaRPr>
          </a:p>
        </p:txBody>
      </p:sp>
      <p:sp>
        <p:nvSpPr>
          <p:cNvPr id="89093" name="Header Placeholder 4"/>
          <p:cNvSpPr>
            <a:spLocks noGrp="1"/>
          </p:cNvSpPr>
          <p:nvPr>
            <p:ph type="hdr" sz="quarter"/>
          </p:nvPr>
        </p:nvSpPr>
        <p:spPr>
          <a:xfrm>
            <a:off x="1" y="1"/>
            <a:ext cx="3038475" cy="465138"/>
          </a:xfrm>
          <a:prstGeom prst="rect">
            <a:avLst/>
          </a:prstGeom>
          <a:noFill/>
        </p:spPr>
        <p:txBody>
          <a:bodyPr lIns="91431" tIns="45715" rIns="91431" bIns="45715"/>
          <a:lstStyle/>
          <a:p>
            <a:r>
              <a:rPr lang="en-US" dirty="0">
                <a:latin typeface="Arial" pitchFamily="34" charset="0"/>
                <a:ea typeface="ＭＳ Ｐゴシック"/>
                <a:cs typeface="ＭＳ Ｐゴシック"/>
              </a:rPr>
              <a:t>Deliberative Product --- Not for Release</a:t>
            </a:r>
          </a:p>
        </p:txBody>
      </p:sp>
    </p:spTree>
    <p:extLst>
      <p:ext uri="{BB962C8B-B14F-4D97-AF65-F5344CB8AC3E}">
        <p14:creationId xmlns:p14="http://schemas.microsoft.com/office/powerpoint/2010/main" val="14300455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F78D3D15-8C6D-4DD4-AF51-0F36743EF770}" type="slidenum">
              <a:rPr lang="en-US" smtClean="0">
                <a:latin typeface="Arial" pitchFamily="34" charset="0"/>
                <a:ea typeface="ＭＳ Ｐゴシック"/>
                <a:cs typeface="ＭＳ Ｐゴシック"/>
              </a:rPr>
              <a:pPr/>
              <a:t>3</a:t>
            </a:fld>
            <a:endParaRPr lang="en-US" dirty="0">
              <a:latin typeface="Arial" pitchFamily="34" charset="0"/>
              <a:ea typeface="ＭＳ Ｐゴシック"/>
              <a:cs typeface="ＭＳ Ｐゴシック"/>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r>
              <a:rPr lang="en-US" dirty="0">
                <a:latin typeface="Arial" pitchFamily="34" charset="0"/>
                <a:ea typeface="ＭＳ Ｐゴシック"/>
              </a:rPr>
              <a:t>OUTREACH</a:t>
            </a:r>
          </a:p>
          <a:p>
            <a:pPr marL="285750" marR="0" lvl="3" indent="-2857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400" dirty="0"/>
              <a:t>Currently materials include: brochure, postcard mailing, newsletter article, sample web content, model permit language, and a draft presentation.  </a:t>
            </a:r>
          </a:p>
          <a:p>
            <a:pPr marL="285750" marR="0" lvl="3" indent="-2857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400" dirty="0"/>
              <a:t>Materials being developed</a:t>
            </a:r>
            <a:r>
              <a:rPr lang="en-US" sz="1400" baseline="0" dirty="0"/>
              <a:t> include: </a:t>
            </a:r>
            <a:r>
              <a:rPr lang="en-US" sz="1400" dirty="0"/>
              <a:t>Materials being developed include: brochure, flyer, postcard mailing, and a call-down message. </a:t>
            </a:r>
          </a:p>
          <a:p>
            <a:pPr marL="742950" marR="0" lvl="4" indent="-2857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400" dirty="0"/>
              <a:t>We will consult with Regions and states to develop list of intended recipients.  </a:t>
            </a:r>
          </a:p>
          <a:p>
            <a:pPr marL="742950" marR="0" lvl="4" indent="-2857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400" dirty="0"/>
              <a:t>We have scheduled publication of the brochure and flyer for mid-November. </a:t>
            </a:r>
          </a:p>
          <a:p>
            <a:pPr marL="0" marR="0" lvl="3" indent="0" algn="l" defTabSz="914400" rtl="0" eaLnBrk="1" fontAlgn="base" latinLnBrk="0" hangingPunct="1">
              <a:lnSpc>
                <a:spcPct val="100000"/>
              </a:lnSpc>
              <a:spcBef>
                <a:spcPct val="30000"/>
              </a:spcBef>
              <a:spcAft>
                <a:spcPct val="0"/>
              </a:spcAft>
              <a:buClrTx/>
              <a:buSzTx/>
              <a:buFont typeface="Arial" panose="020B0604020202020204" pitchFamily="34" charset="0"/>
              <a:buNone/>
              <a:tabLst/>
              <a:defRPr/>
            </a:pPr>
            <a:r>
              <a:rPr lang="en-US" sz="1400" dirty="0"/>
              <a:t>TRAINING</a:t>
            </a:r>
          </a:p>
          <a:p>
            <a:pPr marL="285750" marR="0" lvl="3" indent="-2857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400" dirty="0"/>
              <a:t>Training is</a:t>
            </a:r>
            <a:r>
              <a:rPr lang="en-US" sz="1400" baseline="0" dirty="0"/>
              <a:t> being offered via webinars, which utilize power point presentations and live demonstrations.  </a:t>
            </a:r>
          </a:p>
          <a:p>
            <a:pPr marL="742950" marR="0" lvl="4" indent="-2857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400" baseline="0" dirty="0"/>
              <a:t>The schedule for permittees is available at netdmr.Zendesk.com.</a:t>
            </a:r>
          </a:p>
          <a:p>
            <a:pPr marL="285750" marR="0" lvl="3" indent="-2857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400" baseline="0" dirty="0"/>
              <a:t>There are also online training modules available.  SHOW WHERE LOCATED.  </a:t>
            </a:r>
          </a:p>
          <a:p>
            <a:pPr marL="742950" marR="0" lvl="4" indent="-2857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400" baseline="0" dirty="0"/>
              <a:t>These online training modules will be available through March 2017.  </a:t>
            </a:r>
          </a:p>
          <a:p>
            <a:pPr marL="0" marR="0" lvl="3" indent="0" algn="l" defTabSz="914400" rtl="0" eaLnBrk="1" fontAlgn="base" latinLnBrk="0" hangingPunct="1">
              <a:lnSpc>
                <a:spcPct val="100000"/>
              </a:lnSpc>
              <a:spcBef>
                <a:spcPct val="30000"/>
              </a:spcBef>
              <a:spcAft>
                <a:spcPct val="0"/>
              </a:spcAft>
              <a:buClrTx/>
              <a:buSzTx/>
              <a:buFont typeface="Arial" panose="020B0604020202020204" pitchFamily="34" charset="0"/>
              <a:buNone/>
              <a:tabLst/>
              <a:defRPr/>
            </a:pPr>
            <a:r>
              <a:rPr lang="en-US" sz="1400" baseline="0" dirty="0"/>
              <a:t>HELP DESK</a:t>
            </a:r>
          </a:p>
          <a:p>
            <a:pPr marL="285750" marR="0" lvl="3" indent="-2857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400" baseline="0" dirty="0"/>
              <a:t>Help desk support will also be available by emailing NPDESeReporting@epa.gov, or calling (877) 227-8965. </a:t>
            </a:r>
          </a:p>
          <a:p>
            <a:pPr marL="285750" marR="0" lvl="3" indent="-2857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400" baseline="0" dirty="0"/>
              <a:t>Type of support will include, but is not limited to:</a:t>
            </a:r>
          </a:p>
          <a:p>
            <a:pPr marL="742950" marR="0" lvl="4" indent="-2857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400" baseline="0" dirty="0"/>
              <a:t>Registration, password resetting, processing paper forms received from permittees, adjusting NPDES limits in ICIS, obtaining access to NPDES IDs, and creating facilities and </a:t>
            </a:r>
            <a:r>
              <a:rPr lang="en-US" sz="1400" baseline="0"/>
              <a:t>permit records in </a:t>
            </a:r>
            <a:r>
              <a:rPr lang="en-US" sz="1400" baseline="0" dirty="0"/>
              <a:t>ICIS. </a:t>
            </a:r>
            <a:endParaRPr lang="en-US" sz="1400" dirty="0"/>
          </a:p>
          <a:p>
            <a:pPr marL="285750" marR="0" lvl="3" indent="-2857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endParaRPr lang="en-US" sz="1400" dirty="0"/>
          </a:p>
          <a:p>
            <a:pPr marL="285750" marR="0" lvl="3" indent="-2857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endParaRPr lang="en-US" sz="1400" dirty="0"/>
          </a:p>
          <a:p>
            <a:pPr marL="0" marR="0" lvl="3" indent="0" algn="l" defTabSz="914400" rtl="0" eaLnBrk="1" fontAlgn="base" latinLnBrk="0" hangingPunct="1">
              <a:lnSpc>
                <a:spcPct val="100000"/>
              </a:lnSpc>
              <a:spcBef>
                <a:spcPct val="30000"/>
              </a:spcBef>
              <a:spcAft>
                <a:spcPct val="0"/>
              </a:spcAft>
              <a:buClrTx/>
              <a:buSzTx/>
              <a:buFontTx/>
              <a:buNone/>
              <a:tabLst/>
              <a:defRPr/>
            </a:pPr>
            <a:endParaRPr lang="en-US" sz="1400" dirty="0"/>
          </a:p>
          <a:p>
            <a:pPr eaLnBrk="1" hangingPunct="1"/>
            <a:endParaRPr lang="en-US" dirty="0">
              <a:latin typeface="Arial" pitchFamily="34" charset="0"/>
              <a:ea typeface="ＭＳ Ｐゴシック"/>
            </a:endParaRPr>
          </a:p>
        </p:txBody>
      </p:sp>
      <p:sp>
        <p:nvSpPr>
          <p:cNvPr id="89093" name="Header Placeholder 4"/>
          <p:cNvSpPr>
            <a:spLocks noGrp="1"/>
          </p:cNvSpPr>
          <p:nvPr>
            <p:ph type="hdr" sz="quarter"/>
          </p:nvPr>
        </p:nvSpPr>
        <p:spPr>
          <a:xfrm>
            <a:off x="1" y="1"/>
            <a:ext cx="3038475" cy="465138"/>
          </a:xfrm>
          <a:prstGeom prst="rect">
            <a:avLst/>
          </a:prstGeom>
          <a:noFill/>
        </p:spPr>
        <p:txBody>
          <a:bodyPr lIns="91431" tIns="45715" rIns="91431" bIns="45715"/>
          <a:lstStyle/>
          <a:p>
            <a:r>
              <a:rPr lang="en-US" dirty="0">
                <a:latin typeface="Arial" pitchFamily="34" charset="0"/>
                <a:ea typeface="ＭＳ Ｐゴシック"/>
                <a:cs typeface="ＭＳ Ｐゴシック"/>
              </a:rPr>
              <a:t>Deliberative Product --- Not for Release</a:t>
            </a:r>
          </a:p>
        </p:txBody>
      </p:sp>
    </p:spTree>
    <p:extLst>
      <p:ext uri="{BB962C8B-B14F-4D97-AF65-F5344CB8AC3E}">
        <p14:creationId xmlns:p14="http://schemas.microsoft.com/office/powerpoint/2010/main" val="23485423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Joe</a:t>
            </a:r>
          </a:p>
        </p:txBody>
      </p:sp>
    </p:spTree>
    <p:extLst>
      <p:ext uri="{BB962C8B-B14F-4D97-AF65-F5344CB8AC3E}">
        <p14:creationId xmlns:p14="http://schemas.microsoft.com/office/powerpoint/2010/main" val="5251552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7"/>
          <p:cNvPicPr>
            <a:picLocks noChangeAspect="1" noChangeArrowheads="1"/>
          </p:cNvPicPr>
          <p:nvPr userDrawn="1"/>
        </p:nvPicPr>
        <p:blipFill>
          <a:blip r:embed="rId2" cstate="print"/>
          <a:srcRect t="4126" b="3030"/>
          <a:stretch>
            <a:fillRect/>
          </a:stretch>
        </p:blipFill>
        <p:spPr bwMode="auto">
          <a:xfrm>
            <a:off x="0" y="0"/>
            <a:ext cx="9144000" cy="6858000"/>
          </a:xfrm>
          <a:prstGeom prst="rect">
            <a:avLst/>
          </a:prstGeom>
          <a:noFill/>
          <a:ln w="9525">
            <a:noFill/>
            <a:miter lim="800000"/>
            <a:headEnd/>
            <a:tailEnd/>
          </a:ln>
        </p:spPr>
      </p:pic>
      <p:pic>
        <p:nvPicPr>
          <p:cNvPr id="5" name="Picture 18"/>
          <p:cNvPicPr>
            <a:picLocks noChangeAspect="1" noChangeArrowheads="1"/>
          </p:cNvPicPr>
          <p:nvPr userDrawn="1"/>
        </p:nvPicPr>
        <p:blipFill>
          <a:blip r:embed="rId3" cstate="print"/>
          <a:srcRect/>
          <a:stretch>
            <a:fillRect/>
          </a:stretch>
        </p:blipFill>
        <p:spPr bwMode="auto">
          <a:xfrm>
            <a:off x="2133600" y="1676400"/>
            <a:ext cx="4876800" cy="4481513"/>
          </a:xfrm>
          <a:prstGeom prst="rect">
            <a:avLst/>
          </a:prstGeom>
          <a:noFill/>
          <a:ln w="9525">
            <a:noFill/>
            <a:miter lim="800000"/>
            <a:headEnd/>
            <a:tailEnd/>
          </a:ln>
        </p:spPr>
      </p:pic>
      <p:sp>
        <p:nvSpPr>
          <p:cNvPr id="15363" name="Rectangle 3"/>
          <p:cNvSpPr>
            <a:spLocks noGrp="1" noChangeArrowheads="1"/>
          </p:cNvSpPr>
          <p:nvPr>
            <p:ph type="ctrTitle"/>
          </p:nvPr>
        </p:nvSpPr>
        <p:spPr>
          <a:xfrm>
            <a:off x="685800" y="2286000"/>
            <a:ext cx="7772400" cy="1143000"/>
          </a:xfrm>
        </p:spPr>
        <p:txBody>
          <a:bodyPr/>
          <a:lstStyle>
            <a:lvl1pPr>
              <a:defRPr sz="3600" b="1">
                <a:solidFill>
                  <a:srgbClr val="000000"/>
                </a:solidFill>
              </a:defRPr>
            </a:lvl1pPr>
          </a:lstStyle>
          <a:p>
            <a:r>
              <a:rPr lang="en-US"/>
              <a:t>Click to edit Master title style</a:t>
            </a:r>
          </a:p>
        </p:txBody>
      </p:sp>
      <p:sp>
        <p:nvSpPr>
          <p:cNvPr id="153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6" name="Rectangle 5"/>
          <p:cNvSpPr>
            <a:spLocks noGrp="1" noChangeArrowheads="1"/>
          </p:cNvSpPr>
          <p:nvPr>
            <p:ph type="dt" sz="half" idx="10"/>
          </p:nvPr>
        </p:nvSpPr>
        <p:spPr/>
        <p:txBody>
          <a:bodyPr/>
          <a:lstStyle>
            <a:lvl1pPr>
              <a:defRPr smtClean="0"/>
            </a:lvl1pPr>
          </a:lstStyle>
          <a:p>
            <a:pPr>
              <a:defRPr/>
            </a:pPr>
            <a:endParaRPr lang="en-US" dirty="0"/>
          </a:p>
        </p:txBody>
      </p:sp>
      <p:sp>
        <p:nvSpPr>
          <p:cNvPr id="7" name="Rectangle 6"/>
          <p:cNvSpPr>
            <a:spLocks noGrp="1" noChangeArrowheads="1"/>
          </p:cNvSpPr>
          <p:nvPr>
            <p:ph type="ftr" sz="quarter" idx="11"/>
          </p:nvPr>
        </p:nvSpPr>
        <p:spPr>
          <a:xfrm>
            <a:off x="2667000" y="6248400"/>
            <a:ext cx="3810000" cy="457200"/>
          </a:xfrm>
        </p:spPr>
        <p:txBody>
          <a:bodyPr/>
          <a:lstStyle>
            <a:lvl1pPr>
              <a:defRPr sz="1400" smtClean="0"/>
            </a:lvl1pPr>
          </a:lstStyle>
          <a:p>
            <a:pPr>
              <a:defRPr/>
            </a:pPr>
            <a:endParaRPr lang="en-US"/>
          </a:p>
        </p:txBody>
      </p:sp>
      <p:sp>
        <p:nvSpPr>
          <p:cNvPr id="8" name="Rectangle 7"/>
          <p:cNvSpPr>
            <a:spLocks noGrp="1" noChangeArrowheads="1"/>
          </p:cNvSpPr>
          <p:nvPr>
            <p:ph type="sldNum" sz="quarter" idx="12"/>
          </p:nvPr>
        </p:nvSpPr>
        <p:spPr/>
        <p:txBody>
          <a:bodyPr/>
          <a:lstStyle>
            <a:lvl1pPr>
              <a:defRPr/>
            </a:lvl1pPr>
          </a:lstStyle>
          <a:p>
            <a:pPr>
              <a:defRPr/>
            </a:pPr>
            <a:fld id="{6B969198-4C8A-4542-87F3-7D4C07FCACDC}"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a:t>
            </a:r>
            <a:r>
              <a:rPr lang="en-US" dirty="0" err="1"/>
              <a:t>lev</a:t>
            </a:r>
            <a:endParaRPr lang="en-US" dirty="0"/>
          </a:p>
          <a:p>
            <a:pPr lvl="2"/>
            <a:r>
              <a:rPr lang="en-US" dirty="0"/>
              <a:t>Third level</a:t>
            </a:r>
          </a:p>
          <a:p>
            <a:pPr lvl="3"/>
            <a:r>
              <a:rPr lang="en-US" dirty="0"/>
              <a:t>Fourth level</a:t>
            </a:r>
          </a:p>
          <a:p>
            <a:pPr lvl="4"/>
            <a:r>
              <a:rPr lang="en-US" dirty="0"/>
              <a:t>Fifth level</a:t>
            </a:r>
          </a:p>
        </p:txBody>
      </p:sp>
      <p:sp>
        <p:nvSpPr>
          <p:cNvPr id="5" name="Date Placeholder 3"/>
          <p:cNvSpPr>
            <a:spLocks noGrp="1"/>
          </p:cNvSpPr>
          <p:nvPr>
            <p:ph type="dt" sz="half" idx="10"/>
          </p:nvPr>
        </p:nvSpPr>
        <p:spPr/>
        <p:txBody>
          <a:bodyPr/>
          <a:lstStyle>
            <a:lvl1pPr>
              <a:defRPr smtClean="0"/>
            </a:lvl1pPr>
          </a:lstStyle>
          <a:p>
            <a:pPr>
              <a:defRPr/>
            </a:pPr>
            <a:endParaRPr lang="en-US" dirty="0"/>
          </a:p>
        </p:txBody>
      </p:sp>
      <p:sp>
        <p:nvSpPr>
          <p:cNvPr id="6" name="Footer Placeholder 4"/>
          <p:cNvSpPr>
            <a:spLocks noGrp="1"/>
          </p:cNvSpPr>
          <p:nvPr>
            <p:ph type="ftr" sz="quarter" idx="11"/>
          </p:nvPr>
        </p:nvSpPr>
        <p:spPr/>
        <p:txBody>
          <a:bodyPr/>
          <a:lstStyle>
            <a:lvl1pPr>
              <a:defRPr sz="1400" smtClean="0"/>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B23CCE5-987D-4761-AC80-A28C8DAA52CA}"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Vertical Title 1"/>
          <p:cNvSpPr>
            <a:spLocks noGrp="1"/>
          </p:cNvSpPr>
          <p:nvPr>
            <p:ph type="title" orient="vert"/>
          </p:nvPr>
        </p:nvSpPr>
        <p:spPr>
          <a:xfrm>
            <a:off x="6515100" y="1600200"/>
            <a:ext cx="1943100" cy="4495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1600200"/>
            <a:ext cx="5676900" cy="4495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smtClean="0"/>
            </a:lvl1pPr>
          </a:lstStyle>
          <a:p>
            <a:pPr>
              <a:defRPr/>
            </a:pPr>
            <a:endParaRPr lang="en-US" dirty="0"/>
          </a:p>
        </p:txBody>
      </p:sp>
      <p:sp>
        <p:nvSpPr>
          <p:cNvPr id="6" name="Footer Placeholder 4"/>
          <p:cNvSpPr>
            <a:spLocks noGrp="1"/>
          </p:cNvSpPr>
          <p:nvPr>
            <p:ph type="ftr" sz="quarter" idx="11"/>
          </p:nvPr>
        </p:nvSpPr>
        <p:spPr/>
        <p:txBody>
          <a:bodyPr/>
          <a:lstStyle>
            <a:lvl1pPr>
              <a:defRPr sz="1400" smtClean="0"/>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E0B6C1F-BEC4-4CB9-927E-E6EF4F8B4053}"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pic>
        <p:nvPicPr>
          <p:cNvPr id="5" name="Picture 7"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762000" y="1600200"/>
            <a:ext cx="7620000" cy="990600"/>
          </a:xfrm>
        </p:spPr>
        <p:txBody>
          <a:bodyPr/>
          <a:lstStyle/>
          <a:p>
            <a:r>
              <a:rPr lang="en-US"/>
              <a:t>Click to edit Master title style</a:t>
            </a:r>
          </a:p>
        </p:txBody>
      </p:sp>
      <p:sp>
        <p:nvSpPr>
          <p:cNvPr id="3" name="ClipArt Placeholder 2"/>
          <p:cNvSpPr>
            <a:spLocks noGrp="1"/>
          </p:cNvSpPr>
          <p:nvPr>
            <p:ph type="clipArt" sz="half" idx="1"/>
          </p:nvPr>
        </p:nvSpPr>
        <p:spPr>
          <a:xfrm>
            <a:off x="685800" y="2667000"/>
            <a:ext cx="3810000" cy="3429000"/>
          </a:xfrm>
        </p:spPr>
        <p:txBody>
          <a:bodyPr/>
          <a:lstStyle/>
          <a:p>
            <a:pPr lvl="0"/>
            <a:endParaRPr lang="en-US" noProof="0" dirty="0"/>
          </a:p>
        </p:txBody>
      </p:sp>
      <p:sp>
        <p:nvSpPr>
          <p:cNvPr id="4" name="Text Placeholder 3"/>
          <p:cNvSpPr>
            <a:spLocks noGrp="1"/>
          </p:cNvSpPr>
          <p:nvPr>
            <p:ph type="body" sz="half" idx="2"/>
          </p:nvPr>
        </p:nvSpPr>
        <p:spPr>
          <a:xfrm>
            <a:off x="4648200" y="2667000"/>
            <a:ext cx="3810000" cy="3429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p:txBody>
          <a:bodyPr/>
          <a:lstStyle>
            <a:lvl1pPr>
              <a:defRPr smtClean="0"/>
            </a:lvl1pPr>
          </a:lstStyle>
          <a:p>
            <a:pPr>
              <a:defRPr/>
            </a:pPr>
            <a:endParaRPr lang="en-US" dirty="0"/>
          </a:p>
        </p:txBody>
      </p:sp>
      <p:sp>
        <p:nvSpPr>
          <p:cNvPr id="7" name="Footer Placeholder 5"/>
          <p:cNvSpPr>
            <a:spLocks noGrp="1"/>
          </p:cNvSpPr>
          <p:nvPr>
            <p:ph type="ftr" sz="quarter" idx="11"/>
          </p:nvPr>
        </p:nvSpPr>
        <p:spPr/>
        <p:txBody>
          <a:bodyPr/>
          <a:lstStyle>
            <a:lvl1pPr>
              <a:defRPr smtClean="0"/>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764905AB-68A7-49BE-AE92-CF7087C0350B}"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762000" y="1600200"/>
            <a:ext cx="7620000" cy="990600"/>
          </a:xfrm>
        </p:spPr>
        <p:txBody>
          <a:bodyPr/>
          <a:lstStyle/>
          <a:p>
            <a:r>
              <a:rPr lang="en-US"/>
              <a:t>Click to edit Master title style</a:t>
            </a:r>
          </a:p>
        </p:txBody>
      </p:sp>
      <p:sp>
        <p:nvSpPr>
          <p:cNvPr id="3" name="SmartArt Placeholder 2"/>
          <p:cNvSpPr>
            <a:spLocks noGrp="1"/>
          </p:cNvSpPr>
          <p:nvPr>
            <p:ph type="dgm" idx="1"/>
          </p:nvPr>
        </p:nvSpPr>
        <p:spPr>
          <a:xfrm>
            <a:off x="685800" y="2667000"/>
            <a:ext cx="7772400" cy="3429000"/>
          </a:xfrm>
        </p:spPr>
        <p:txBody>
          <a:bodyPr/>
          <a:lstStyle/>
          <a:p>
            <a:pPr lvl="0"/>
            <a:endParaRPr lang="en-US" noProof="0" dirty="0"/>
          </a:p>
        </p:txBody>
      </p:sp>
      <p:sp>
        <p:nvSpPr>
          <p:cNvPr id="5" name="Date Placeholder 3"/>
          <p:cNvSpPr>
            <a:spLocks noGrp="1"/>
          </p:cNvSpPr>
          <p:nvPr>
            <p:ph type="dt" sz="half" idx="10"/>
          </p:nvPr>
        </p:nvSpPr>
        <p:spPr/>
        <p:txBody>
          <a:bodyPr/>
          <a:lstStyle>
            <a:lvl1pPr>
              <a:defRPr smtClean="0"/>
            </a:lvl1pPr>
          </a:lstStyle>
          <a:p>
            <a:pPr>
              <a:defRPr/>
            </a:pPr>
            <a:endParaRPr lang="en-US" dirty="0"/>
          </a:p>
        </p:txBody>
      </p:sp>
      <p:sp>
        <p:nvSpPr>
          <p:cNvPr id="6" name="Footer Placeholder 4"/>
          <p:cNvSpPr>
            <a:spLocks noGrp="1"/>
          </p:cNvSpPr>
          <p:nvPr>
            <p:ph type="ftr" sz="quarter" idx="11"/>
          </p:nvPr>
        </p:nvSpPr>
        <p:spPr/>
        <p:txBody>
          <a:bodyPr/>
          <a:lstStyle>
            <a:lvl1pPr>
              <a:defRPr smtClean="0"/>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274564E-6CA2-461F-98D2-4E4AC57A653E}"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pic>
        <p:nvPicPr>
          <p:cNvPr id="5" name="Picture 7"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762000" y="1600200"/>
            <a:ext cx="7620000" cy="990600"/>
          </a:xfrm>
        </p:spPr>
        <p:txBody>
          <a:bodyPr/>
          <a:lstStyle/>
          <a:p>
            <a:r>
              <a:rPr lang="en-US"/>
              <a:t>Click to edit Master title style</a:t>
            </a:r>
          </a:p>
        </p:txBody>
      </p:sp>
      <p:sp>
        <p:nvSpPr>
          <p:cNvPr id="3" name="Text Placeholder 2"/>
          <p:cNvSpPr>
            <a:spLocks noGrp="1"/>
          </p:cNvSpPr>
          <p:nvPr>
            <p:ph type="body" sz="half" idx="1"/>
          </p:nvPr>
        </p:nvSpPr>
        <p:spPr>
          <a:xfrm>
            <a:off x="685800" y="2667000"/>
            <a:ext cx="3810000" cy="3429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667000"/>
            <a:ext cx="3810000" cy="3429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p:txBody>
          <a:bodyPr/>
          <a:lstStyle>
            <a:lvl1pPr>
              <a:defRPr smtClean="0"/>
            </a:lvl1pPr>
          </a:lstStyle>
          <a:p>
            <a:pPr>
              <a:defRPr/>
            </a:pPr>
            <a:endParaRPr lang="en-US" dirty="0"/>
          </a:p>
        </p:txBody>
      </p:sp>
      <p:sp>
        <p:nvSpPr>
          <p:cNvPr id="7" name="Footer Placeholder 5"/>
          <p:cNvSpPr>
            <a:spLocks noGrp="1"/>
          </p:cNvSpPr>
          <p:nvPr>
            <p:ph type="ftr" sz="quarter" idx="11"/>
          </p:nvPr>
        </p:nvSpPr>
        <p:spPr/>
        <p:txBody>
          <a:bodyPr/>
          <a:lstStyle>
            <a:lvl1pPr>
              <a:defRPr smtClean="0"/>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8E87576B-24BC-4D6F-B9EF-FDABEB8CE496}"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pic>
        <p:nvPicPr>
          <p:cNvPr id="3"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Content Placeholder 1"/>
          <p:cNvSpPr>
            <a:spLocks noGrp="1"/>
          </p:cNvSpPr>
          <p:nvPr>
            <p:ph/>
          </p:nvPr>
        </p:nvSpPr>
        <p:spPr>
          <a:xfrm>
            <a:off x="685800" y="1600200"/>
            <a:ext cx="77724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
          <p:cNvSpPr>
            <a:spLocks noGrp="1"/>
          </p:cNvSpPr>
          <p:nvPr>
            <p:ph type="dt" sz="half" idx="10"/>
          </p:nvPr>
        </p:nvSpPr>
        <p:spPr/>
        <p:txBody>
          <a:bodyPr/>
          <a:lstStyle>
            <a:lvl1pPr>
              <a:defRPr smtClean="0"/>
            </a:lvl1pPr>
          </a:lstStyle>
          <a:p>
            <a:pPr>
              <a:defRPr/>
            </a:pPr>
            <a:endParaRPr lang="en-US" dirty="0"/>
          </a:p>
        </p:txBody>
      </p:sp>
      <p:sp>
        <p:nvSpPr>
          <p:cNvPr id="5" name="Footer Placeholder 3"/>
          <p:cNvSpPr>
            <a:spLocks noGrp="1"/>
          </p:cNvSpPr>
          <p:nvPr>
            <p:ph type="ftr" sz="quarter" idx="11"/>
          </p:nvPr>
        </p:nvSpPr>
        <p:spPr/>
        <p:txBody>
          <a:bodyPr/>
          <a:lstStyle>
            <a:lvl1pPr>
              <a:defRPr smtClean="0"/>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D044CD96-1EDF-45CB-9C8A-0C3DE6DFE4B4}"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3" name="Picture 17"/>
          <p:cNvPicPr>
            <a:picLocks noChangeAspect="1" noChangeArrowheads="1"/>
          </p:cNvPicPr>
          <p:nvPr userDrawn="1"/>
        </p:nvPicPr>
        <p:blipFill>
          <a:blip r:embed="rId2" cstate="print"/>
          <a:srcRect t="4126" b="3030"/>
          <a:stretch>
            <a:fillRect/>
          </a:stretch>
        </p:blipFill>
        <p:spPr bwMode="auto">
          <a:xfrm>
            <a:off x="0" y="0"/>
            <a:ext cx="9144000" cy="4191000"/>
          </a:xfrm>
          <a:prstGeom prst="rect">
            <a:avLst/>
          </a:prstGeom>
          <a:noFill/>
          <a:ln w="9525">
            <a:noFill/>
            <a:miter lim="800000"/>
            <a:headEnd/>
            <a:tailEnd/>
          </a:ln>
        </p:spPr>
      </p:pic>
      <p:pic>
        <p:nvPicPr>
          <p:cNvPr id="4" name="Picture 4" descr="colorchange_epa_seal pantone trim"/>
          <p:cNvPicPr>
            <a:picLocks noChangeAspect="1" noChangeArrowheads="1"/>
          </p:cNvPicPr>
          <p:nvPr userDrawn="1"/>
        </p:nvPicPr>
        <p:blipFill>
          <a:blip r:embed="rId3" cstate="print"/>
          <a:srcRect/>
          <a:stretch>
            <a:fillRect/>
          </a:stretch>
        </p:blipFill>
        <p:spPr bwMode="auto">
          <a:xfrm>
            <a:off x="6553200" y="76200"/>
            <a:ext cx="990600" cy="990600"/>
          </a:xfrm>
          <a:prstGeom prst="rect">
            <a:avLst/>
          </a:prstGeom>
          <a:noFill/>
          <a:ln w="9525">
            <a:noFill/>
            <a:miter lim="800000"/>
            <a:headEnd/>
            <a:tailEnd/>
          </a:ln>
        </p:spPr>
      </p:pic>
      <p:pic>
        <p:nvPicPr>
          <p:cNvPr id="5" name="Picture 17"/>
          <p:cNvPicPr>
            <a:picLocks noChangeAspect="1" noChangeArrowheads="1"/>
          </p:cNvPicPr>
          <p:nvPr userDrawn="1"/>
        </p:nvPicPr>
        <p:blipFill>
          <a:blip r:embed="rId2" cstate="print"/>
          <a:srcRect t="4126" b="3030"/>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a:t>Click to edit Master title style</a:t>
            </a:r>
          </a:p>
        </p:txBody>
      </p:sp>
      <p:sp>
        <p:nvSpPr>
          <p:cNvPr id="6" name="Rectangle 5"/>
          <p:cNvSpPr>
            <a:spLocks noGrp="1" noChangeArrowheads="1"/>
          </p:cNvSpPr>
          <p:nvPr>
            <p:ph type="dt" sz="half" idx="10"/>
          </p:nvPr>
        </p:nvSpPr>
        <p:spPr/>
        <p:txBody>
          <a:bodyPr/>
          <a:lstStyle>
            <a:lvl1pPr>
              <a:defRPr smtClean="0"/>
            </a:lvl1pPr>
          </a:lstStyle>
          <a:p>
            <a:pPr>
              <a:defRPr/>
            </a:pPr>
            <a:endParaRPr lang="en-US" dirty="0"/>
          </a:p>
        </p:txBody>
      </p:sp>
      <p:sp>
        <p:nvSpPr>
          <p:cNvPr id="7" name="Rectangle 6"/>
          <p:cNvSpPr>
            <a:spLocks noGrp="1" noChangeArrowheads="1"/>
          </p:cNvSpPr>
          <p:nvPr>
            <p:ph type="ftr" sz="quarter" idx="11"/>
          </p:nvPr>
        </p:nvSpPr>
        <p:spPr>
          <a:xfrm>
            <a:off x="2667000" y="6248400"/>
            <a:ext cx="3810000" cy="457200"/>
          </a:xfrm>
        </p:spPr>
        <p:txBody>
          <a:bodyPr/>
          <a:lstStyle>
            <a:lvl1pPr>
              <a:defRPr sz="1400" smtClean="0"/>
            </a:lvl1pPr>
          </a:lstStyle>
          <a:p>
            <a:pPr>
              <a:defRPr/>
            </a:pPr>
            <a:endParaRPr lang="en-US"/>
          </a:p>
        </p:txBody>
      </p:sp>
      <p:sp>
        <p:nvSpPr>
          <p:cNvPr id="8" name="Rectangle 7"/>
          <p:cNvSpPr>
            <a:spLocks noGrp="1" noChangeArrowheads="1"/>
          </p:cNvSpPr>
          <p:nvPr>
            <p:ph type="sldNum" sz="quarter" idx="12"/>
          </p:nvPr>
        </p:nvSpPr>
        <p:spPr/>
        <p:txBody>
          <a:bodyPr/>
          <a:lstStyle>
            <a:lvl1pPr>
              <a:defRPr/>
            </a:lvl1pPr>
          </a:lstStyle>
          <a:p>
            <a:pPr>
              <a:defRPr/>
            </a:pPr>
            <a:fld id="{FCD1F3A9-E620-4C65-B984-E388CEB7E443}" type="slidenum">
              <a:rPr lang="en-US"/>
              <a:pPr>
                <a:defRPr/>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pic>
        <p:nvPicPr>
          <p:cNvPr id="3" name="Picture 17"/>
          <p:cNvPicPr>
            <a:picLocks noChangeAspect="1" noChangeArrowheads="1"/>
          </p:cNvPicPr>
          <p:nvPr userDrawn="1"/>
        </p:nvPicPr>
        <p:blipFill>
          <a:blip r:embed="rId2" cstate="print"/>
          <a:srcRect t="4126" b="3030"/>
          <a:stretch>
            <a:fillRect/>
          </a:stretch>
        </p:blipFill>
        <p:spPr bwMode="auto">
          <a:xfrm>
            <a:off x="0" y="0"/>
            <a:ext cx="9144000" cy="4191000"/>
          </a:xfrm>
          <a:prstGeom prst="rect">
            <a:avLst/>
          </a:prstGeom>
          <a:noFill/>
          <a:ln w="9525">
            <a:noFill/>
            <a:miter lim="800000"/>
            <a:headEnd/>
            <a:tailEnd/>
          </a:ln>
        </p:spPr>
      </p:pic>
      <p:pic>
        <p:nvPicPr>
          <p:cNvPr id="4" name="Picture 4" descr="colorchange_epa_seal pantone trim"/>
          <p:cNvPicPr>
            <a:picLocks noChangeAspect="1" noChangeArrowheads="1"/>
          </p:cNvPicPr>
          <p:nvPr userDrawn="1"/>
        </p:nvPicPr>
        <p:blipFill>
          <a:blip r:embed="rId3" cstate="print"/>
          <a:srcRect/>
          <a:stretch>
            <a:fillRect/>
          </a:stretch>
        </p:blipFill>
        <p:spPr bwMode="auto">
          <a:xfrm>
            <a:off x="6553200" y="76200"/>
            <a:ext cx="990600" cy="990600"/>
          </a:xfrm>
          <a:prstGeom prst="rect">
            <a:avLst/>
          </a:prstGeom>
          <a:noFill/>
          <a:ln w="9525">
            <a:noFill/>
            <a:miter lim="800000"/>
            <a:headEnd/>
            <a:tailEnd/>
          </a:ln>
        </p:spPr>
      </p:pic>
      <p:pic>
        <p:nvPicPr>
          <p:cNvPr id="5" name="Picture 17"/>
          <p:cNvPicPr>
            <a:picLocks noChangeAspect="1" noChangeArrowheads="1"/>
          </p:cNvPicPr>
          <p:nvPr userDrawn="1"/>
        </p:nvPicPr>
        <p:blipFill>
          <a:blip r:embed="rId2" cstate="print"/>
          <a:srcRect t="4126" b="3030"/>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a:t>Click to edit Master title style</a:t>
            </a:r>
          </a:p>
        </p:txBody>
      </p:sp>
      <p:sp>
        <p:nvSpPr>
          <p:cNvPr id="6" name="Rectangle 5"/>
          <p:cNvSpPr>
            <a:spLocks noGrp="1" noChangeArrowheads="1"/>
          </p:cNvSpPr>
          <p:nvPr>
            <p:ph type="dt" sz="half" idx="10"/>
          </p:nvPr>
        </p:nvSpPr>
        <p:spPr/>
        <p:txBody>
          <a:bodyPr/>
          <a:lstStyle>
            <a:lvl1pPr>
              <a:defRPr smtClean="0"/>
            </a:lvl1pPr>
          </a:lstStyle>
          <a:p>
            <a:pPr>
              <a:defRPr/>
            </a:pPr>
            <a:endParaRPr lang="en-US" dirty="0"/>
          </a:p>
        </p:txBody>
      </p:sp>
      <p:sp>
        <p:nvSpPr>
          <p:cNvPr id="7" name="Rectangle 6"/>
          <p:cNvSpPr>
            <a:spLocks noGrp="1" noChangeArrowheads="1"/>
          </p:cNvSpPr>
          <p:nvPr>
            <p:ph type="ftr" sz="quarter" idx="11"/>
          </p:nvPr>
        </p:nvSpPr>
        <p:spPr>
          <a:xfrm>
            <a:off x="2667000" y="6248400"/>
            <a:ext cx="3810000" cy="457200"/>
          </a:xfrm>
        </p:spPr>
        <p:txBody>
          <a:bodyPr/>
          <a:lstStyle>
            <a:lvl1pPr>
              <a:defRPr sz="1400" smtClean="0"/>
            </a:lvl1pPr>
          </a:lstStyle>
          <a:p>
            <a:pPr>
              <a:defRPr/>
            </a:pPr>
            <a:endParaRPr lang="en-US"/>
          </a:p>
        </p:txBody>
      </p:sp>
      <p:sp>
        <p:nvSpPr>
          <p:cNvPr id="8" name="Rectangle 7"/>
          <p:cNvSpPr>
            <a:spLocks noGrp="1" noChangeArrowheads="1"/>
          </p:cNvSpPr>
          <p:nvPr>
            <p:ph type="sldNum" sz="quarter" idx="12"/>
          </p:nvPr>
        </p:nvSpPr>
        <p:spPr/>
        <p:txBody>
          <a:bodyPr/>
          <a:lstStyle>
            <a:lvl1pPr>
              <a:defRPr/>
            </a:lvl1pPr>
          </a:lstStyle>
          <a:p>
            <a:pPr>
              <a:defRPr/>
            </a:pPr>
            <a:fld id="{E52CEBB9-9B35-483A-B181-AE64490D1577}"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smtClean="0"/>
            </a:lvl1pPr>
          </a:lstStyle>
          <a:p>
            <a:pPr>
              <a:defRPr/>
            </a:pPr>
            <a:endParaRPr lang="en-US" dirty="0"/>
          </a:p>
        </p:txBody>
      </p:sp>
      <p:sp>
        <p:nvSpPr>
          <p:cNvPr id="6" name="Footer Placeholder 4"/>
          <p:cNvSpPr>
            <a:spLocks noGrp="1"/>
          </p:cNvSpPr>
          <p:nvPr>
            <p:ph type="ftr" sz="quarter" idx="11"/>
          </p:nvPr>
        </p:nvSpPr>
        <p:spPr/>
        <p:txBody>
          <a:bodyPr/>
          <a:lstStyle>
            <a:lvl1pPr>
              <a:defRPr smtClean="0"/>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16A1249-E357-4981-87C3-1515D9583CE6}"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smtClean="0"/>
            </a:lvl1pPr>
          </a:lstStyle>
          <a:p>
            <a:pPr>
              <a:defRPr/>
            </a:pPr>
            <a:endParaRPr lang="en-US" dirty="0"/>
          </a:p>
        </p:txBody>
      </p:sp>
      <p:sp>
        <p:nvSpPr>
          <p:cNvPr id="6" name="Footer Placeholder 4"/>
          <p:cNvSpPr>
            <a:spLocks noGrp="1"/>
          </p:cNvSpPr>
          <p:nvPr>
            <p:ph type="ftr" sz="quarter" idx="11"/>
          </p:nvPr>
        </p:nvSpPr>
        <p:spPr/>
        <p:txBody>
          <a:bodyPr/>
          <a:lstStyle>
            <a:lvl1pPr>
              <a:defRPr smtClean="0"/>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BBCAAD0-9319-4104-847E-2519FC8BCB5E}"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7"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2667000"/>
            <a:ext cx="38100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667000"/>
            <a:ext cx="38100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p:txBody>
          <a:bodyPr/>
          <a:lstStyle>
            <a:lvl1pPr>
              <a:defRPr smtClean="0"/>
            </a:lvl1pPr>
          </a:lstStyle>
          <a:p>
            <a:pPr>
              <a:defRPr/>
            </a:pPr>
            <a:endParaRPr lang="en-US" dirty="0"/>
          </a:p>
        </p:txBody>
      </p:sp>
      <p:sp>
        <p:nvSpPr>
          <p:cNvPr id="7" name="Footer Placeholder 5"/>
          <p:cNvSpPr>
            <a:spLocks noGrp="1"/>
          </p:cNvSpPr>
          <p:nvPr>
            <p:ph type="ftr" sz="quarter" idx="11"/>
          </p:nvPr>
        </p:nvSpPr>
        <p:spPr/>
        <p:txBody>
          <a:bodyPr/>
          <a:lstStyle>
            <a:lvl1pPr>
              <a:defRPr sz="1400" smtClean="0"/>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C40CC31F-3CDF-48D2-AB33-158F44D91DE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6"/>
          <p:cNvSpPr>
            <a:spLocks noGrp="1"/>
          </p:cNvSpPr>
          <p:nvPr>
            <p:ph type="dt" sz="half" idx="10"/>
          </p:nvPr>
        </p:nvSpPr>
        <p:spPr/>
        <p:txBody>
          <a:bodyPr/>
          <a:lstStyle>
            <a:lvl1pPr>
              <a:defRPr smtClean="0"/>
            </a:lvl1pPr>
          </a:lstStyle>
          <a:p>
            <a:pPr>
              <a:defRPr/>
            </a:pPr>
            <a:endParaRPr lang="en-US" dirty="0"/>
          </a:p>
        </p:txBody>
      </p:sp>
      <p:sp>
        <p:nvSpPr>
          <p:cNvPr id="9" name="Footer Placeholder 7"/>
          <p:cNvSpPr>
            <a:spLocks noGrp="1"/>
          </p:cNvSpPr>
          <p:nvPr>
            <p:ph type="ftr" sz="quarter" idx="11"/>
          </p:nvPr>
        </p:nvSpPr>
        <p:spPr/>
        <p:txBody>
          <a:bodyPr/>
          <a:lstStyle>
            <a:lvl1pPr>
              <a:defRPr smtClean="0"/>
            </a:lvl1pPr>
          </a:lstStyle>
          <a:p>
            <a:pPr>
              <a:defRPr/>
            </a:pPr>
            <a:endParaRPr lang="en-US"/>
          </a:p>
        </p:txBody>
      </p:sp>
      <p:sp>
        <p:nvSpPr>
          <p:cNvPr id="10" name="Slide Number Placeholder 8"/>
          <p:cNvSpPr>
            <a:spLocks noGrp="1"/>
          </p:cNvSpPr>
          <p:nvPr>
            <p:ph type="sldNum" sz="quarter" idx="12"/>
          </p:nvPr>
        </p:nvSpPr>
        <p:spPr/>
        <p:txBody>
          <a:bodyPr/>
          <a:lstStyle>
            <a:lvl1pPr>
              <a:defRPr/>
            </a:lvl1pPr>
          </a:lstStyle>
          <a:p>
            <a:pPr>
              <a:defRPr/>
            </a:pPr>
            <a:fld id="{8A997B0F-07AD-40DB-8170-47571769449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p:txBody>
          <a:bodyPr/>
          <a:lstStyle/>
          <a:p>
            <a:r>
              <a:rPr lang="en-US"/>
              <a:t>Click to edit Master title style</a:t>
            </a:r>
          </a:p>
        </p:txBody>
      </p:sp>
      <p:sp>
        <p:nvSpPr>
          <p:cNvPr id="4" name="Date Placeholder 2"/>
          <p:cNvSpPr>
            <a:spLocks noGrp="1"/>
          </p:cNvSpPr>
          <p:nvPr>
            <p:ph type="dt" sz="half" idx="10"/>
          </p:nvPr>
        </p:nvSpPr>
        <p:spPr/>
        <p:txBody>
          <a:bodyPr/>
          <a:lstStyle>
            <a:lvl1pPr>
              <a:defRPr smtClean="0"/>
            </a:lvl1pPr>
          </a:lstStyle>
          <a:p>
            <a:pPr>
              <a:defRPr/>
            </a:pPr>
            <a:endParaRPr lang="en-US" dirty="0"/>
          </a:p>
        </p:txBody>
      </p:sp>
      <p:sp>
        <p:nvSpPr>
          <p:cNvPr id="5" name="Footer Placeholder 3"/>
          <p:cNvSpPr>
            <a:spLocks noGrp="1"/>
          </p:cNvSpPr>
          <p:nvPr>
            <p:ph type="ftr" sz="quarter" idx="11"/>
          </p:nvPr>
        </p:nvSpPr>
        <p:spPr/>
        <p:txBody>
          <a:bodyPr/>
          <a:lstStyle>
            <a:lvl1pPr>
              <a:defRPr sz="1400" smtClean="0"/>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15F6EBB8-9E49-4CBA-B751-D2F6CB9D127E}"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7"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3" name="Date Placeholder 1"/>
          <p:cNvSpPr>
            <a:spLocks noGrp="1"/>
          </p:cNvSpPr>
          <p:nvPr>
            <p:ph type="dt" sz="half" idx="10"/>
          </p:nvPr>
        </p:nvSpPr>
        <p:spPr/>
        <p:txBody>
          <a:bodyPr/>
          <a:lstStyle>
            <a:lvl1pPr>
              <a:defRPr smtClean="0"/>
            </a:lvl1pPr>
          </a:lstStyle>
          <a:p>
            <a:pPr>
              <a:defRPr/>
            </a:pPr>
            <a:endParaRPr lang="en-US" dirty="0"/>
          </a:p>
        </p:txBody>
      </p:sp>
      <p:sp>
        <p:nvSpPr>
          <p:cNvPr id="4" name="Footer Placeholder 2"/>
          <p:cNvSpPr>
            <a:spLocks noGrp="1"/>
          </p:cNvSpPr>
          <p:nvPr>
            <p:ph type="ftr" sz="quarter" idx="11"/>
          </p:nvPr>
        </p:nvSpPr>
        <p:spPr/>
        <p:txBody>
          <a:bodyPr/>
          <a:lstStyle>
            <a:lvl1pPr>
              <a:defRPr sz="1400" smtClean="0"/>
            </a:lvl1pPr>
          </a:lstStyle>
          <a:p>
            <a:pPr>
              <a:defRPr/>
            </a:pPr>
            <a:endParaRPr lang="en-US"/>
          </a:p>
        </p:txBody>
      </p:sp>
      <p:sp>
        <p:nvSpPr>
          <p:cNvPr id="5" name="Slide Number Placeholder 3"/>
          <p:cNvSpPr>
            <a:spLocks noGrp="1"/>
          </p:cNvSpPr>
          <p:nvPr>
            <p:ph type="sldNum" sz="quarter" idx="12"/>
          </p:nvPr>
        </p:nvSpPr>
        <p:spPr/>
        <p:txBody>
          <a:bodyPr/>
          <a:lstStyle>
            <a:lvl1pPr>
              <a:defRPr/>
            </a:lvl1pPr>
          </a:lstStyle>
          <a:p>
            <a:pPr>
              <a:defRPr/>
            </a:pPr>
            <a:fld id="{3078284A-E0E1-4CFB-B32A-48A1A30CD46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7"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p:cNvSpPr>
            <a:spLocks noGrp="1"/>
          </p:cNvSpPr>
          <p:nvPr>
            <p:ph type="dt" sz="half" idx="10"/>
          </p:nvPr>
        </p:nvSpPr>
        <p:spPr/>
        <p:txBody>
          <a:bodyPr/>
          <a:lstStyle>
            <a:lvl1pPr>
              <a:defRPr smtClean="0"/>
            </a:lvl1pPr>
          </a:lstStyle>
          <a:p>
            <a:pPr>
              <a:defRPr/>
            </a:pPr>
            <a:endParaRPr lang="en-US" dirty="0"/>
          </a:p>
        </p:txBody>
      </p:sp>
      <p:sp>
        <p:nvSpPr>
          <p:cNvPr id="7" name="Footer Placeholder 5"/>
          <p:cNvSpPr>
            <a:spLocks noGrp="1"/>
          </p:cNvSpPr>
          <p:nvPr>
            <p:ph type="ftr" sz="quarter" idx="11"/>
          </p:nvPr>
        </p:nvSpPr>
        <p:spPr/>
        <p:txBody>
          <a:bodyPr/>
          <a:lstStyle>
            <a:lvl1pPr>
              <a:defRPr sz="1400" smtClean="0"/>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70FBB2F5-AC21-4256-8780-9EFD00E97233}"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7"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6" name="Date Placeholder 4"/>
          <p:cNvSpPr>
            <a:spLocks noGrp="1"/>
          </p:cNvSpPr>
          <p:nvPr>
            <p:ph type="dt" sz="half" idx="10"/>
          </p:nvPr>
        </p:nvSpPr>
        <p:spPr/>
        <p:txBody>
          <a:bodyPr/>
          <a:lstStyle>
            <a:lvl1pPr>
              <a:defRPr smtClean="0"/>
            </a:lvl1pPr>
          </a:lstStyle>
          <a:p>
            <a:pPr>
              <a:defRPr/>
            </a:pPr>
            <a:endParaRPr lang="en-US" dirty="0"/>
          </a:p>
        </p:txBody>
      </p:sp>
      <p:sp>
        <p:nvSpPr>
          <p:cNvPr id="7" name="Footer Placeholder 5"/>
          <p:cNvSpPr>
            <a:spLocks noGrp="1"/>
          </p:cNvSpPr>
          <p:nvPr>
            <p:ph type="ftr" sz="quarter" idx="11"/>
          </p:nvPr>
        </p:nvSpPr>
        <p:spPr/>
        <p:txBody>
          <a:bodyPr/>
          <a:lstStyle>
            <a:lvl1pPr>
              <a:defRPr sz="1400" smtClean="0"/>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8ABEEFCC-A0E0-4D78-A1DB-3CFB21DAEEE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7"/>
          <p:cNvPicPr>
            <a:picLocks noChangeAspect="1" noChangeArrowheads="1"/>
          </p:cNvPicPr>
          <p:nvPr userDrawn="1"/>
        </p:nvPicPr>
        <p:blipFill>
          <a:blip r:embed="rId19" cstate="print"/>
          <a:srcRect t="4126" b="3030"/>
          <a:stretch>
            <a:fillRect/>
          </a:stretch>
        </p:blipFill>
        <p:spPr bwMode="auto">
          <a:xfrm>
            <a:off x="0" y="0"/>
            <a:ext cx="9144000" cy="68580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762000" y="1600200"/>
            <a:ext cx="7620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685800" y="2667000"/>
            <a:ext cx="7772400" cy="3429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400" smtClean="0">
                <a:latin typeface="Arial" charset="0"/>
                <a:ea typeface="ＭＳ Ｐゴシック" pitchFamily="84" charset="-128"/>
                <a:cs typeface="+mn-cs"/>
              </a:defRPr>
            </a:lvl1pPr>
          </a:lstStyle>
          <a:p>
            <a:pPr>
              <a:defRPr/>
            </a:pPr>
            <a:endParaRPr lang="en-US" dirty="0"/>
          </a:p>
        </p:txBody>
      </p:sp>
      <p:sp>
        <p:nvSpPr>
          <p:cNvPr id="1029" name="Rectangle 5"/>
          <p:cNvSpPr>
            <a:spLocks noGrp="1" noChangeArrowheads="1"/>
          </p:cNvSpPr>
          <p:nvPr>
            <p:ph type="ftr" sz="quarter" idx="3"/>
          </p:nvPr>
        </p:nvSpPr>
        <p:spPr bwMode="auto">
          <a:xfrm>
            <a:off x="1905000" y="6248400"/>
            <a:ext cx="54864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defRPr sz="1400" smtClean="0">
                <a:latin typeface="Arial" charset="0"/>
                <a:ea typeface="ＭＳ Ｐゴシック" pitchFamily="84" charset="-128"/>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400">
                <a:latin typeface="Arial" charset="0"/>
                <a:ea typeface="ＭＳ Ｐゴシック" pitchFamily="84" charset="-128"/>
                <a:cs typeface="+mn-cs"/>
              </a:defRPr>
            </a:lvl1pPr>
          </a:lstStyle>
          <a:p>
            <a:pPr>
              <a:defRPr/>
            </a:pPr>
            <a:fld id="{9DA3AC84-A897-4A09-85DA-A30868E4E07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472" r:id="rId1"/>
    <p:sldLayoutId id="2147484473" r:id="rId2"/>
    <p:sldLayoutId id="2147484474" r:id="rId3"/>
    <p:sldLayoutId id="2147484475" r:id="rId4"/>
    <p:sldLayoutId id="2147484476" r:id="rId5"/>
    <p:sldLayoutId id="2147484477" r:id="rId6"/>
    <p:sldLayoutId id="2147484478" r:id="rId7"/>
    <p:sldLayoutId id="2147484479" r:id="rId8"/>
    <p:sldLayoutId id="2147484480" r:id="rId9"/>
    <p:sldLayoutId id="2147484481" r:id="rId10"/>
    <p:sldLayoutId id="2147484482" r:id="rId11"/>
    <p:sldLayoutId id="2147484483" r:id="rId12"/>
    <p:sldLayoutId id="2147484484" r:id="rId13"/>
    <p:sldLayoutId id="2147484485" r:id="rId14"/>
    <p:sldLayoutId id="2147484486" r:id="rId15"/>
    <p:sldLayoutId id="2147484488" r:id="rId16"/>
    <p:sldLayoutId id="2147484489" r:id="rId17"/>
  </p:sldLayoutIdLst>
  <p:hf hdr="0" ftr="0"/>
  <p:txStyles>
    <p:titleStyle>
      <a:lvl1pPr algn="ctr" rtl="0" eaLnBrk="0" fontAlgn="base" hangingPunct="0">
        <a:spcBef>
          <a:spcPct val="0"/>
        </a:spcBef>
        <a:spcAft>
          <a:spcPct val="0"/>
        </a:spcAft>
        <a:defRPr sz="3200">
          <a:solidFill>
            <a:schemeClr val="tx1"/>
          </a:solidFill>
          <a:latin typeface="+mj-lt"/>
          <a:ea typeface="+mj-ea"/>
          <a:cs typeface="ＭＳ Ｐゴシック"/>
        </a:defRPr>
      </a:lvl1pPr>
      <a:lvl2pPr algn="ctr" rtl="0" eaLnBrk="0" fontAlgn="base" hangingPunct="0">
        <a:spcBef>
          <a:spcPct val="0"/>
        </a:spcBef>
        <a:spcAft>
          <a:spcPct val="0"/>
        </a:spcAft>
        <a:defRPr sz="3200">
          <a:solidFill>
            <a:schemeClr val="tx1"/>
          </a:solidFill>
          <a:latin typeface="Arial" charset="0"/>
          <a:ea typeface="ＭＳ Ｐゴシック" pitchFamily="84" charset="-128"/>
          <a:cs typeface="ＭＳ Ｐゴシック"/>
        </a:defRPr>
      </a:lvl2pPr>
      <a:lvl3pPr algn="ctr" rtl="0" eaLnBrk="0" fontAlgn="base" hangingPunct="0">
        <a:spcBef>
          <a:spcPct val="0"/>
        </a:spcBef>
        <a:spcAft>
          <a:spcPct val="0"/>
        </a:spcAft>
        <a:defRPr sz="3200">
          <a:solidFill>
            <a:schemeClr val="tx1"/>
          </a:solidFill>
          <a:latin typeface="Arial" charset="0"/>
          <a:ea typeface="ＭＳ Ｐゴシック" pitchFamily="84" charset="-128"/>
          <a:cs typeface="ＭＳ Ｐゴシック"/>
        </a:defRPr>
      </a:lvl3pPr>
      <a:lvl4pPr algn="ctr" rtl="0" eaLnBrk="0" fontAlgn="base" hangingPunct="0">
        <a:spcBef>
          <a:spcPct val="0"/>
        </a:spcBef>
        <a:spcAft>
          <a:spcPct val="0"/>
        </a:spcAft>
        <a:defRPr sz="3200">
          <a:solidFill>
            <a:schemeClr val="tx1"/>
          </a:solidFill>
          <a:latin typeface="Arial" charset="0"/>
          <a:ea typeface="ＭＳ Ｐゴシック" pitchFamily="84" charset="-128"/>
          <a:cs typeface="ＭＳ Ｐゴシック"/>
        </a:defRPr>
      </a:lvl4pPr>
      <a:lvl5pPr algn="ctr" rtl="0" eaLnBrk="0" fontAlgn="base" hangingPunct="0">
        <a:spcBef>
          <a:spcPct val="0"/>
        </a:spcBef>
        <a:spcAft>
          <a:spcPct val="0"/>
        </a:spcAft>
        <a:defRPr sz="3200">
          <a:solidFill>
            <a:schemeClr val="tx1"/>
          </a:solidFill>
          <a:latin typeface="Arial" charset="0"/>
          <a:ea typeface="ＭＳ Ｐゴシック" pitchFamily="84" charset="-128"/>
          <a:cs typeface="ＭＳ Ｐゴシック"/>
        </a:defRPr>
      </a:lvl5pPr>
      <a:lvl6pPr marL="457200" algn="ctr" rtl="0" fontAlgn="base">
        <a:spcBef>
          <a:spcPct val="0"/>
        </a:spcBef>
        <a:spcAft>
          <a:spcPct val="0"/>
        </a:spcAft>
        <a:defRPr sz="3200">
          <a:solidFill>
            <a:schemeClr val="tx1"/>
          </a:solidFill>
          <a:latin typeface="Arial" charset="0"/>
          <a:ea typeface="ＭＳ Ｐゴシック" pitchFamily="84" charset="-128"/>
        </a:defRPr>
      </a:lvl6pPr>
      <a:lvl7pPr marL="914400" algn="ctr" rtl="0" fontAlgn="base">
        <a:spcBef>
          <a:spcPct val="0"/>
        </a:spcBef>
        <a:spcAft>
          <a:spcPct val="0"/>
        </a:spcAft>
        <a:defRPr sz="3200">
          <a:solidFill>
            <a:schemeClr val="tx1"/>
          </a:solidFill>
          <a:latin typeface="Arial" charset="0"/>
          <a:ea typeface="ＭＳ Ｐゴシック" pitchFamily="84" charset="-128"/>
        </a:defRPr>
      </a:lvl7pPr>
      <a:lvl8pPr marL="1371600" algn="ctr" rtl="0" fontAlgn="base">
        <a:spcBef>
          <a:spcPct val="0"/>
        </a:spcBef>
        <a:spcAft>
          <a:spcPct val="0"/>
        </a:spcAft>
        <a:defRPr sz="3200">
          <a:solidFill>
            <a:schemeClr val="tx1"/>
          </a:solidFill>
          <a:latin typeface="Arial" charset="0"/>
          <a:ea typeface="ＭＳ Ｐゴシック" pitchFamily="84" charset="-128"/>
        </a:defRPr>
      </a:lvl8pPr>
      <a:lvl9pPr marL="1828800" algn="ctr" rtl="0" fontAlgn="base">
        <a:spcBef>
          <a:spcPct val="0"/>
        </a:spcBef>
        <a:spcAft>
          <a:spcPct val="0"/>
        </a:spcAft>
        <a:defRPr sz="3200">
          <a:solidFill>
            <a:schemeClr val="tx1"/>
          </a:solidFill>
          <a:latin typeface="Arial" charset="0"/>
          <a:ea typeface="ＭＳ Ｐゴシック" pitchFamily="84" charset="-128"/>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ＭＳ Ｐゴシック"/>
        </a:defRPr>
      </a:lvl1pPr>
      <a:lvl2pPr marL="742950" indent="-285750" algn="l" rtl="0" eaLnBrk="0" fontAlgn="base" hangingPunct="0">
        <a:spcBef>
          <a:spcPct val="20000"/>
        </a:spcBef>
        <a:spcAft>
          <a:spcPct val="0"/>
        </a:spcAft>
        <a:buChar char="–"/>
        <a:defRPr sz="2400">
          <a:solidFill>
            <a:schemeClr val="tx1"/>
          </a:solidFill>
          <a:latin typeface="+mn-lt"/>
          <a:ea typeface="+mn-ea"/>
          <a:cs typeface="ＭＳ Ｐゴシック"/>
        </a:defRPr>
      </a:lvl2pPr>
      <a:lvl3pPr marL="1143000" indent="-228600" algn="l" rtl="0" eaLnBrk="0" fontAlgn="base" hangingPunct="0">
        <a:spcBef>
          <a:spcPct val="20000"/>
        </a:spcBef>
        <a:spcAft>
          <a:spcPct val="0"/>
        </a:spcAft>
        <a:buChar char="•"/>
        <a:defRPr sz="2000">
          <a:solidFill>
            <a:schemeClr val="tx1"/>
          </a:solidFill>
          <a:latin typeface="+mn-lt"/>
          <a:ea typeface="+mn-ea"/>
          <a:cs typeface="ＭＳ Ｐゴシック"/>
        </a:defRPr>
      </a:lvl3pPr>
      <a:lvl4pPr marL="1600200" indent="-228600" algn="l" rtl="0" eaLnBrk="0" fontAlgn="base" hangingPunct="0">
        <a:spcBef>
          <a:spcPct val="20000"/>
        </a:spcBef>
        <a:spcAft>
          <a:spcPct val="0"/>
        </a:spcAft>
        <a:buChar char="–"/>
        <a:defRPr>
          <a:solidFill>
            <a:schemeClr val="tx1"/>
          </a:solidFill>
          <a:latin typeface="+mn-lt"/>
          <a:ea typeface="+mn-ea"/>
          <a:cs typeface="ＭＳ Ｐゴシック"/>
        </a:defRPr>
      </a:lvl4pPr>
      <a:lvl5pPr marL="2057400" indent="-228600" algn="l" rtl="0" eaLnBrk="0" fontAlgn="base" hangingPunct="0">
        <a:spcBef>
          <a:spcPct val="20000"/>
        </a:spcBef>
        <a:spcAft>
          <a:spcPct val="0"/>
        </a:spcAft>
        <a:buChar char="»"/>
        <a:defRPr sz="1600">
          <a:solidFill>
            <a:schemeClr val="tx1"/>
          </a:solidFill>
          <a:latin typeface="+mn-lt"/>
          <a:ea typeface="+mn-ea"/>
          <a:cs typeface="ＭＳ Ｐゴシック"/>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devngn.epacdxnode.net/oeca-mock"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685800" y="1181100"/>
            <a:ext cx="7772400" cy="990600"/>
          </a:xfrm>
        </p:spPr>
        <p:txBody>
          <a:bodyPr/>
          <a:lstStyle/>
          <a:p>
            <a:r>
              <a:rPr lang="en-US" dirty="0"/>
              <a:t>NPDES Electronic Reporting Rule</a:t>
            </a:r>
          </a:p>
        </p:txBody>
      </p:sp>
      <p:sp>
        <p:nvSpPr>
          <p:cNvPr id="5" name="Rectangle 4"/>
          <p:cNvSpPr/>
          <p:nvPr/>
        </p:nvSpPr>
        <p:spPr>
          <a:xfrm>
            <a:off x="358663" y="2340917"/>
            <a:ext cx="8426669" cy="461665"/>
          </a:xfrm>
          <a:prstGeom prst="rect">
            <a:avLst/>
          </a:prstGeom>
        </p:spPr>
        <p:txBody>
          <a:bodyPr wrap="square">
            <a:spAutoFit/>
          </a:bodyPr>
          <a:lstStyle/>
          <a:p>
            <a:pPr algn="ctr"/>
            <a:r>
              <a:rPr lang="en-US" b="1" dirty="0">
                <a:solidFill>
                  <a:srgbClr val="242424"/>
                </a:solidFill>
                <a:latin typeface="+mn-lt"/>
              </a:rPr>
              <a:t>NetDMR-CDX Integration Schedule</a:t>
            </a:r>
            <a:endParaRPr lang="en-US" dirty="0">
              <a:latin typeface="+mn-lt"/>
            </a:endParaRPr>
          </a:p>
        </p:txBody>
      </p:sp>
      <p:sp>
        <p:nvSpPr>
          <p:cNvPr id="2" name="TextBox 1"/>
          <p:cNvSpPr txBox="1"/>
          <p:nvPr/>
        </p:nvSpPr>
        <p:spPr>
          <a:xfrm>
            <a:off x="2107093" y="5334000"/>
            <a:ext cx="4929811" cy="830997"/>
          </a:xfrm>
          <a:prstGeom prst="rect">
            <a:avLst/>
          </a:prstGeom>
          <a:noFill/>
        </p:spPr>
        <p:txBody>
          <a:bodyPr wrap="none" rtlCol="0">
            <a:spAutoFit/>
          </a:bodyPr>
          <a:lstStyle/>
          <a:p>
            <a:r>
              <a:rPr lang="en-US" b="1" dirty="0"/>
              <a:t>EPA Regional and State Webinar</a:t>
            </a:r>
          </a:p>
          <a:p>
            <a:pPr algn="ctr"/>
            <a:r>
              <a:rPr lang="en-US" b="1" dirty="0"/>
              <a:t>2 November 2016</a:t>
            </a: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90800" y="2802582"/>
            <a:ext cx="3657607" cy="182880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0758" y="76200"/>
            <a:ext cx="6142616" cy="948559"/>
          </a:xfrm>
        </p:spPr>
        <p:txBody>
          <a:bodyPr anchor="t"/>
          <a:lstStyle/>
          <a:p>
            <a:pPr algn="l" eaLnBrk="1" hangingPunct="1"/>
            <a:r>
              <a:rPr lang="en-US" sz="2800" b="1" dirty="0">
                <a:solidFill>
                  <a:schemeClr val="bg1"/>
                </a:solidFill>
              </a:rPr>
              <a:t>NetDMR-CDX Integration Schedule</a:t>
            </a:r>
          </a:p>
        </p:txBody>
      </p:sp>
      <p:sp>
        <p:nvSpPr>
          <p:cNvPr id="25603" name="Rectangle 3"/>
          <p:cNvSpPr>
            <a:spLocks noGrp="1" noChangeArrowheads="1"/>
          </p:cNvSpPr>
          <p:nvPr>
            <p:ph type="body" idx="1"/>
          </p:nvPr>
        </p:nvSpPr>
        <p:spPr>
          <a:xfrm>
            <a:off x="152400" y="1219200"/>
            <a:ext cx="8839200" cy="1219200"/>
          </a:xfrm>
        </p:spPr>
        <p:txBody>
          <a:bodyPr/>
          <a:lstStyle/>
          <a:p>
            <a:pPr marL="0" lvl="1" indent="0" eaLnBrk="1" hangingPunct="1">
              <a:lnSpc>
                <a:spcPct val="90000"/>
              </a:lnSpc>
              <a:spcBef>
                <a:spcPts val="325"/>
              </a:spcBef>
              <a:buNone/>
            </a:pPr>
            <a:r>
              <a:rPr lang="en-US" sz="2000" b="1" dirty="0"/>
              <a:t>NetDMR integration with CDX Schedule and Coordinating tasks</a:t>
            </a:r>
          </a:p>
          <a:p>
            <a:pPr marL="0" lvl="1" indent="0" eaLnBrk="1" hangingPunct="1">
              <a:lnSpc>
                <a:spcPct val="90000"/>
              </a:lnSpc>
              <a:spcBef>
                <a:spcPts val="325"/>
              </a:spcBef>
              <a:buNone/>
            </a:pPr>
            <a:endParaRPr lang="en-US" sz="2000" b="1" dirty="0"/>
          </a:p>
          <a:p>
            <a:pPr marL="457200" lvl="1" indent="-457200" eaLnBrk="1" hangingPunct="1">
              <a:lnSpc>
                <a:spcPct val="90000"/>
              </a:lnSpc>
              <a:spcBef>
                <a:spcPts val="325"/>
              </a:spcBef>
              <a:buFont typeface="Wingdings" panose="05000000000000000000" pitchFamily="2" charset="2"/>
              <a:buChar char="§"/>
            </a:pPr>
            <a:r>
              <a:rPr lang="en-US" sz="2000" dirty="0"/>
              <a:t>NetDMR Post Production Date: </a:t>
            </a:r>
            <a:r>
              <a:rPr lang="en-US" sz="2000" b="1" dirty="0"/>
              <a:t>March 17, 2017</a:t>
            </a:r>
          </a:p>
          <a:p>
            <a:pPr marL="457200" lvl="1" indent="-457200" eaLnBrk="1" hangingPunct="1">
              <a:lnSpc>
                <a:spcPct val="90000"/>
              </a:lnSpc>
              <a:spcBef>
                <a:spcPts val="325"/>
              </a:spcBef>
              <a:buFont typeface="Wingdings" panose="05000000000000000000" pitchFamily="2" charset="2"/>
              <a:buChar char="§"/>
            </a:pPr>
            <a:r>
              <a:rPr lang="en-US" sz="2000" b="1" dirty="0"/>
              <a:t>Improved NetDMR Training and Outreach: March 1-17</a:t>
            </a:r>
          </a:p>
          <a:p>
            <a:pPr marL="457200" lvl="1" indent="-457200" eaLnBrk="1" hangingPunct="1">
              <a:lnSpc>
                <a:spcPct val="90000"/>
              </a:lnSpc>
              <a:spcBef>
                <a:spcPts val="325"/>
              </a:spcBef>
              <a:buFont typeface="Wingdings" panose="05000000000000000000" pitchFamily="2" charset="2"/>
              <a:buChar char="§"/>
            </a:pPr>
            <a:r>
              <a:rPr lang="en-US" sz="2000" dirty="0"/>
              <a:t>NetDMR will not be available to new users during </a:t>
            </a:r>
            <a:r>
              <a:rPr lang="en-US" sz="2000" b="1" dirty="0"/>
              <a:t>March 10-17 (5 work days)</a:t>
            </a:r>
          </a:p>
        </p:txBody>
      </p:sp>
      <p:pic>
        <p:nvPicPr>
          <p:cNvPr id="2" name="Picture 1"/>
          <p:cNvPicPr>
            <a:picLocks noChangeAspect="1"/>
          </p:cNvPicPr>
          <p:nvPr/>
        </p:nvPicPr>
        <p:blipFill>
          <a:blip r:embed="rId3"/>
          <a:stretch>
            <a:fillRect/>
          </a:stretch>
        </p:blipFill>
        <p:spPr>
          <a:xfrm>
            <a:off x="10758" y="3051717"/>
            <a:ext cx="9144000" cy="3810000"/>
          </a:xfrm>
          <a:prstGeom prst="rect">
            <a:avLst/>
          </a:prstGeom>
        </p:spPr>
      </p:pic>
    </p:spTree>
    <p:extLst>
      <p:ext uri="{BB962C8B-B14F-4D97-AF65-F5344CB8AC3E}">
        <p14:creationId xmlns:p14="http://schemas.microsoft.com/office/powerpoint/2010/main" val="3967988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152400" y="1219200"/>
            <a:ext cx="8839200" cy="5128306"/>
          </a:xfrm>
        </p:spPr>
        <p:txBody>
          <a:bodyPr/>
          <a:lstStyle/>
          <a:p>
            <a:pPr marL="0" lvl="1" indent="0" eaLnBrk="1" hangingPunct="1">
              <a:lnSpc>
                <a:spcPct val="90000"/>
              </a:lnSpc>
              <a:spcBef>
                <a:spcPts val="325"/>
              </a:spcBef>
              <a:buNone/>
            </a:pPr>
            <a:r>
              <a:rPr lang="en-US" sz="2000" b="1" dirty="0"/>
              <a:t>EPA Support for NetDMR</a:t>
            </a:r>
          </a:p>
          <a:p>
            <a:pPr marL="0" lvl="1" indent="0" eaLnBrk="1" hangingPunct="1">
              <a:lnSpc>
                <a:spcPct val="90000"/>
              </a:lnSpc>
              <a:spcBef>
                <a:spcPts val="325"/>
              </a:spcBef>
              <a:buNone/>
            </a:pPr>
            <a:endParaRPr lang="en-US" sz="1400" b="1" dirty="0"/>
          </a:p>
          <a:p>
            <a:pPr marL="285750" lvl="1" eaLnBrk="1" hangingPunct="1">
              <a:lnSpc>
                <a:spcPct val="90000"/>
              </a:lnSpc>
              <a:spcBef>
                <a:spcPts val="325"/>
              </a:spcBef>
              <a:buFont typeface="Arial" panose="020B0604020202020204" pitchFamily="34" charset="0"/>
              <a:buChar char="•"/>
            </a:pPr>
            <a:r>
              <a:rPr lang="en-US" sz="1800" dirty="0"/>
              <a:t>Outreach:</a:t>
            </a:r>
          </a:p>
          <a:p>
            <a:pPr marL="685800" lvl="2" eaLnBrk="1" hangingPunct="1">
              <a:lnSpc>
                <a:spcPct val="90000"/>
              </a:lnSpc>
              <a:spcBef>
                <a:spcPts val="325"/>
              </a:spcBef>
              <a:buFont typeface="Arial" panose="020B0604020202020204" pitchFamily="34" charset="0"/>
              <a:buChar char="•"/>
            </a:pPr>
            <a:r>
              <a:rPr lang="en-US" sz="1600" dirty="0"/>
              <a:t>Materials are available to help programs educate permittees about their reporting responsibilities. </a:t>
            </a:r>
            <a:endParaRPr lang="en-US" sz="1400" dirty="0"/>
          </a:p>
          <a:p>
            <a:pPr marL="685800" lvl="2" eaLnBrk="1" hangingPunct="1">
              <a:lnSpc>
                <a:spcPct val="90000"/>
              </a:lnSpc>
              <a:spcBef>
                <a:spcPts val="325"/>
              </a:spcBef>
              <a:buFont typeface="Arial" panose="020B0604020202020204" pitchFamily="34" charset="0"/>
              <a:buChar char="•"/>
            </a:pPr>
            <a:r>
              <a:rPr lang="en-US" sz="1600" dirty="0"/>
              <a:t>We are developing additional outreach materials to inform permittees about the integration with CDX.  </a:t>
            </a:r>
          </a:p>
          <a:p>
            <a:pPr marL="685800" lvl="2" eaLnBrk="1" hangingPunct="1">
              <a:lnSpc>
                <a:spcPct val="90000"/>
              </a:lnSpc>
              <a:spcBef>
                <a:spcPts val="325"/>
              </a:spcBef>
              <a:buFont typeface="Arial" panose="020B0604020202020204" pitchFamily="34" charset="0"/>
              <a:buChar char="•"/>
            </a:pPr>
            <a:r>
              <a:rPr lang="en-US" sz="1600" dirty="0"/>
              <a:t>Our initial communication with NetDMR users about the integration will focus on migrating accounts from NetDMR to CDX. </a:t>
            </a:r>
          </a:p>
          <a:p>
            <a:pPr marL="1143000" lvl="3" eaLnBrk="1" hangingPunct="1">
              <a:lnSpc>
                <a:spcPct val="90000"/>
              </a:lnSpc>
              <a:spcBef>
                <a:spcPts val="325"/>
              </a:spcBef>
              <a:buFont typeface="Arial" panose="020B0604020202020204" pitchFamily="34" charset="0"/>
              <a:buChar char="•"/>
            </a:pPr>
            <a:r>
              <a:rPr lang="en-US" sz="1400" dirty="0"/>
              <a:t>To successfully migrate, some accounts need to be updated.  </a:t>
            </a:r>
          </a:p>
          <a:p>
            <a:pPr marL="685800" lvl="2" eaLnBrk="1" hangingPunct="1">
              <a:lnSpc>
                <a:spcPct val="90000"/>
              </a:lnSpc>
              <a:spcBef>
                <a:spcPts val="325"/>
              </a:spcBef>
              <a:buFont typeface="Arial" panose="020B0604020202020204" pitchFamily="34" charset="0"/>
              <a:buChar char="•"/>
            </a:pPr>
            <a:r>
              <a:rPr lang="en-US" sz="1600" dirty="0"/>
              <a:t>We will initiate a broader campaign to inform NetDMR users about the CDX integration in January 2017. </a:t>
            </a:r>
          </a:p>
          <a:p>
            <a:pPr marL="1143000" lvl="3" eaLnBrk="1" hangingPunct="1">
              <a:lnSpc>
                <a:spcPct val="90000"/>
              </a:lnSpc>
              <a:spcBef>
                <a:spcPts val="325"/>
              </a:spcBef>
              <a:buFont typeface="Arial" panose="020B0604020202020204" pitchFamily="34" charset="0"/>
              <a:buChar char="•"/>
            </a:pPr>
            <a:r>
              <a:rPr lang="en-US" sz="1400" dirty="0"/>
              <a:t>Including posting a message on netdmr.epa.gov. </a:t>
            </a:r>
          </a:p>
          <a:p>
            <a:pPr marL="285750" lvl="1" eaLnBrk="1" hangingPunct="1">
              <a:lnSpc>
                <a:spcPct val="90000"/>
              </a:lnSpc>
              <a:spcBef>
                <a:spcPts val="325"/>
              </a:spcBef>
              <a:buFont typeface="Arial" panose="020B0604020202020204" pitchFamily="34" charset="0"/>
              <a:buChar char="•"/>
            </a:pPr>
            <a:r>
              <a:rPr lang="en-US" sz="1800" dirty="0"/>
              <a:t>Training:</a:t>
            </a:r>
          </a:p>
          <a:p>
            <a:pPr marL="685800" lvl="2" eaLnBrk="1" hangingPunct="1">
              <a:lnSpc>
                <a:spcPct val="90000"/>
              </a:lnSpc>
              <a:spcBef>
                <a:spcPts val="325"/>
              </a:spcBef>
              <a:buFont typeface="Arial" panose="020B0604020202020204" pitchFamily="34" charset="0"/>
              <a:buChar char="•"/>
            </a:pPr>
            <a:r>
              <a:rPr lang="en-US" sz="1600" dirty="0"/>
              <a:t>For the existing NetDMR tool, training is currently available for both Regulatory Authorities and permittees.  </a:t>
            </a:r>
          </a:p>
          <a:p>
            <a:pPr marL="685800" lvl="2" eaLnBrk="1" hangingPunct="1">
              <a:lnSpc>
                <a:spcPct val="90000"/>
              </a:lnSpc>
              <a:spcBef>
                <a:spcPts val="325"/>
              </a:spcBef>
              <a:buFont typeface="Arial" panose="020B0604020202020204" pitchFamily="34" charset="0"/>
              <a:buChar char="•"/>
            </a:pPr>
            <a:r>
              <a:rPr lang="en-US" sz="1600" dirty="0"/>
              <a:t>Starting in January 2017, we will start webinar trainings on the new NetDMR tool and will make available video tutorials to replace the existing suite of online training modules. </a:t>
            </a:r>
          </a:p>
          <a:p>
            <a:pPr marL="685800" lvl="2" eaLnBrk="1" hangingPunct="1">
              <a:lnSpc>
                <a:spcPct val="90000"/>
              </a:lnSpc>
              <a:spcBef>
                <a:spcPts val="325"/>
              </a:spcBef>
              <a:buFont typeface="Arial" panose="020B0604020202020204" pitchFamily="34" charset="0"/>
              <a:buChar char="•"/>
            </a:pPr>
            <a:r>
              <a:rPr lang="en-US" sz="1600" dirty="0"/>
              <a:t>In addition, we will update the NetDMR user’s guides (Regulatory Authority, and Permittee &amp; Data Provider).   </a:t>
            </a:r>
          </a:p>
          <a:p>
            <a:pPr marL="914400" lvl="3" indent="0" eaLnBrk="1" hangingPunct="1">
              <a:lnSpc>
                <a:spcPct val="90000"/>
              </a:lnSpc>
              <a:spcBef>
                <a:spcPts val="325"/>
              </a:spcBef>
              <a:buNone/>
            </a:pPr>
            <a:endParaRPr lang="en-US" sz="1400" dirty="0"/>
          </a:p>
          <a:p>
            <a:pPr marL="914400" lvl="3" indent="0" eaLnBrk="1" hangingPunct="1">
              <a:lnSpc>
                <a:spcPct val="90000"/>
              </a:lnSpc>
              <a:spcBef>
                <a:spcPts val="325"/>
              </a:spcBef>
              <a:buNone/>
            </a:pPr>
            <a:endParaRPr lang="en-US" sz="1400" dirty="0"/>
          </a:p>
        </p:txBody>
      </p:sp>
      <p:sp>
        <p:nvSpPr>
          <p:cNvPr id="25605" name="Slide Number Placeholder 8"/>
          <p:cNvSpPr>
            <a:spLocks noGrp="1"/>
          </p:cNvSpPr>
          <p:nvPr>
            <p:ph type="sldNum" sz="quarter" idx="12"/>
          </p:nvPr>
        </p:nvSpPr>
        <p:spPr>
          <a:xfrm>
            <a:off x="7848600" y="6248400"/>
            <a:ext cx="609600" cy="457200"/>
          </a:xfrm>
          <a:noFill/>
        </p:spPr>
        <p:txBody>
          <a:bodyPr/>
          <a:lstStyle/>
          <a:p>
            <a:fld id="{81C48802-DA9F-4156-AC86-076C17BC8BCB}" type="slidenum">
              <a:rPr lang="en-US">
                <a:latin typeface="Arial" pitchFamily="34" charset="0"/>
                <a:ea typeface="ＭＳ Ｐゴシック"/>
                <a:cs typeface="ＭＳ Ｐゴシック"/>
              </a:rPr>
              <a:t>3</a:t>
            </a:fld>
            <a:endParaRPr lang="en-US" dirty="0">
              <a:latin typeface="Arial" pitchFamily="34" charset="0"/>
              <a:ea typeface="ＭＳ Ｐゴシック"/>
              <a:cs typeface="ＭＳ Ｐゴシック"/>
            </a:endParaRPr>
          </a:p>
        </p:txBody>
      </p:sp>
      <p:sp>
        <p:nvSpPr>
          <p:cNvPr id="6" name="Rectangle 2"/>
          <p:cNvSpPr txBox="1">
            <a:spLocks noChangeArrowheads="1"/>
          </p:cNvSpPr>
          <p:nvPr/>
        </p:nvSpPr>
        <p:spPr bwMode="auto">
          <a:xfrm>
            <a:off x="896" y="141055"/>
            <a:ext cx="6324600" cy="94855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rtl="0" eaLnBrk="0" fontAlgn="base" hangingPunct="0">
              <a:spcBef>
                <a:spcPct val="0"/>
              </a:spcBef>
              <a:spcAft>
                <a:spcPct val="0"/>
              </a:spcAft>
              <a:defRPr sz="3200">
                <a:solidFill>
                  <a:schemeClr val="tx1"/>
                </a:solidFill>
                <a:latin typeface="+mj-lt"/>
                <a:ea typeface="+mj-ea"/>
                <a:cs typeface="ＭＳ Ｐゴシック"/>
              </a:defRPr>
            </a:lvl1pPr>
            <a:lvl2pPr algn="ctr" rtl="0" eaLnBrk="0" fontAlgn="base" hangingPunct="0">
              <a:spcBef>
                <a:spcPct val="0"/>
              </a:spcBef>
              <a:spcAft>
                <a:spcPct val="0"/>
              </a:spcAft>
              <a:defRPr sz="3200">
                <a:solidFill>
                  <a:schemeClr val="tx1"/>
                </a:solidFill>
                <a:latin typeface="Arial" charset="0"/>
                <a:ea typeface="ＭＳ Ｐゴシック" pitchFamily="84" charset="-128"/>
                <a:cs typeface="ＭＳ Ｐゴシック"/>
              </a:defRPr>
            </a:lvl2pPr>
            <a:lvl3pPr algn="ctr" rtl="0" eaLnBrk="0" fontAlgn="base" hangingPunct="0">
              <a:spcBef>
                <a:spcPct val="0"/>
              </a:spcBef>
              <a:spcAft>
                <a:spcPct val="0"/>
              </a:spcAft>
              <a:defRPr sz="3200">
                <a:solidFill>
                  <a:schemeClr val="tx1"/>
                </a:solidFill>
                <a:latin typeface="Arial" charset="0"/>
                <a:ea typeface="ＭＳ Ｐゴシック" pitchFamily="84" charset="-128"/>
                <a:cs typeface="ＭＳ Ｐゴシック"/>
              </a:defRPr>
            </a:lvl3pPr>
            <a:lvl4pPr algn="ctr" rtl="0" eaLnBrk="0" fontAlgn="base" hangingPunct="0">
              <a:spcBef>
                <a:spcPct val="0"/>
              </a:spcBef>
              <a:spcAft>
                <a:spcPct val="0"/>
              </a:spcAft>
              <a:defRPr sz="3200">
                <a:solidFill>
                  <a:schemeClr val="tx1"/>
                </a:solidFill>
                <a:latin typeface="Arial" charset="0"/>
                <a:ea typeface="ＭＳ Ｐゴシック" pitchFamily="84" charset="-128"/>
                <a:cs typeface="ＭＳ Ｐゴシック"/>
              </a:defRPr>
            </a:lvl4pPr>
            <a:lvl5pPr algn="ctr" rtl="0" eaLnBrk="0" fontAlgn="base" hangingPunct="0">
              <a:spcBef>
                <a:spcPct val="0"/>
              </a:spcBef>
              <a:spcAft>
                <a:spcPct val="0"/>
              </a:spcAft>
              <a:defRPr sz="3200">
                <a:solidFill>
                  <a:schemeClr val="tx1"/>
                </a:solidFill>
                <a:latin typeface="Arial" charset="0"/>
                <a:ea typeface="ＭＳ Ｐゴシック" pitchFamily="84" charset="-128"/>
                <a:cs typeface="ＭＳ Ｐゴシック"/>
              </a:defRPr>
            </a:lvl5pPr>
            <a:lvl6pPr marL="457200" algn="ctr" rtl="0" fontAlgn="base">
              <a:spcBef>
                <a:spcPct val="0"/>
              </a:spcBef>
              <a:spcAft>
                <a:spcPct val="0"/>
              </a:spcAft>
              <a:defRPr sz="3200">
                <a:solidFill>
                  <a:schemeClr val="tx1"/>
                </a:solidFill>
                <a:latin typeface="Arial" charset="0"/>
                <a:ea typeface="ＭＳ Ｐゴシック" pitchFamily="84" charset="-128"/>
              </a:defRPr>
            </a:lvl6pPr>
            <a:lvl7pPr marL="914400" algn="ctr" rtl="0" fontAlgn="base">
              <a:spcBef>
                <a:spcPct val="0"/>
              </a:spcBef>
              <a:spcAft>
                <a:spcPct val="0"/>
              </a:spcAft>
              <a:defRPr sz="3200">
                <a:solidFill>
                  <a:schemeClr val="tx1"/>
                </a:solidFill>
                <a:latin typeface="Arial" charset="0"/>
                <a:ea typeface="ＭＳ Ｐゴシック" pitchFamily="84" charset="-128"/>
              </a:defRPr>
            </a:lvl7pPr>
            <a:lvl8pPr marL="1371600" algn="ctr" rtl="0" fontAlgn="base">
              <a:spcBef>
                <a:spcPct val="0"/>
              </a:spcBef>
              <a:spcAft>
                <a:spcPct val="0"/>
              </a:spcAft>
              <a:defRPr sz="3200">
                <a:solidFill>
                  <a:schemeClr val="tx1"/>
                </a:solidFill>
                <a:latin typeface="Arial" charset="0"/>
                <a:ea typeface="ＭＳ Ｐゴシック" pitchFamily="84" charset="-128"/>
              </a:defRPr>
            </a:lvl8pPr>
            <a:lvl9pPr marL="1828800" algn="ctr" rtl="0" fontAlgn="base">
              <a:spcBef>
                <a:spcPct val="0"/>
              </a:spcBef>
              <a:spcAft>
                <a:spcPct val="0"/>
              </a:spcAft>
              <a:defRPr sz="3200">
                <a:solidFill>
                  <a:schemeClr val="tx1"/>
                </a:solidFill>
                <a:latin typeface="Arial" charset="0"/>
                <a:ea typeface="ＭＳ Ｐゴシック" pitchFamily="84" charset="-128"/>
              </a:defRPr>
            </a:lvl9pPr>
          </a:lstStyle>
          <a:p>
            <a:pPr algn="l" eaLnBrk="1" hangingPunct="1"/>
            <a:r>
              <a:rPr lang="en-US" sz="2800" b="1" kern="0" dirty="0">
                <a:solidFill>
                  <a:schemeClr val="bg1"/>
                </a:solidFill>
              </a:rPr>
              <a:t>NetDMR-CDX Integration Schedule</a:t>
            </a:r>
          </a:p>
          <a:p>
            <a:pPr algn="l" eaLnBrk="1" hangingPunct="1"/>
            <a:r>
              <a:rPr lang="en-US" sz="2800" b="1" kern="0" dirty="0">
                <a:solidFill>
                  <a:schemeClr val="bg1"/>
                </a:solidFill>
              </a:rPr>
              <a:t>(Cont.)</a:t>
            </a:r>
          </a:p>
        </p:txBody>
      </p:sp>
    </p:spTree>
    <p:extLst>
      <p:ext uri="{BB962C8B-B14F-4D97-AF65-F5344CB8AC3E}">
        <p14:creationId xmlns:p14="http://schemas.microsoft.com/office/powerpoint/2010/main" val="767286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42452" y="1828800"/>
            <a:ext cx="7848600" cy="4086099"/>
          </a:xfrm>
        </p:spPr>
        <p:txBody>
          <a:bodyPr>
            <a:noAutofit/>
          </a:bodyPr>
          <a:lstStyle/>
          <a:p>
            <a:pPr marL="0" indent="0">
              <a:buNone/>
            </a:pPr>
            <a:endParaRPr lang="en-US" sz="1800" dirty="0"/>
          </a:p>
          <a:p>
            <a:pPr marL="0" indent="0">
              <a:buNone/>
            </a:pPr>
            <a:endParaRPr lang="en-US" sz="1800" dirty="0"/>
          </a:p>
          <a:p>
            <a:pPr marL="0" indent="0">
              <a:buNone/>
            </a:pPr>
            <a:endParaRPr lang="en-US" sz="1800" dirty="0"/>
          </a:p>
          <a:p>
            <a:pPr marL="0" indent="0" algn="ctr">
              <a:buNone/>
            </a:pPr>
            <a:r>
              <a:rPr lang="EN-US" sz="1800" dirty="0"/>
              <a:t>[DEMO of streamlined </a:t>
            </a:r>
            <a:r>
              <a:rPr lang="EN-US" sz="1800" dirty="0" err="1"/>
              <a:t>NetDMR</a:t>
            </a:r>
            <a:r>
              <a:rPr lang="EN-US" sz="1800" dirty="0"/>
              <a:t> registration]</a:t>
            </a:r>
            <a:endParaRPr lang="en-US" sz="1800" dirty="0"/>
          </a:p>
          <a:p>
            <a:pPr marL="0" indent="0" algn="ctr">
              <a:buNone/>
            </a:pPr>
            <a:endParaRPr lang="en-US" sz="1800"/>
          </a:p>
          <a:p>
            <a:pPr marL="0" indent="0" algn="ctr">
              <a:buNone/>
            </a:pPr>
            <a:r>
              <a:rPr lang="EN-US" sz="1800" u="sng" dirty="0">
                <a:solidFill>
                  <a:srgbClr val="0563C1"/>
                </a:solidFill>
                <a:latin typeface="Calibri"/>
                <a:hlinkClick r:id="rId3"/>
              </a:rPr>
              <a:t>https://devngn.epacdxnode.net/oeca-mock</a:t>
            </a:r>
          </a:p>
        </p:txBody>
      </p:sp>
      <p:sp>
        <p:nvSpPr>
          <p:cNvPr id="7" name="Slide Number Placeholder 6"/>
          <p:cNvSpPr>
            <a:spLocks noGrp="1"/>
          </p:cNvSpPr>
          <p:nvPr>
            <p:ph type="sldNum" sz="quarter" idx="12"/>
          </p:nvPr>
        </p:nvSpPr>
        <p:spPr/>
        <p:txBody>
          <a:bodyPr/>
          <a:lstStyle/>
          <a:p>
            <a:pPr>
              <a:defRPr/>
            </a:pPr>
            <a:fld id="{C40CC31F-3CDF-48D2-AB33-158F44D91DE0}" type="slidenum">
              <a:rPr lang="en-US" smtClean="0"/>
              <a:pPr>
                <a:defRPr/>
              </a:pPr>
              <a:t>4</a:t>
            </a:fld>
            <a:endParaRPr lang="en-US" dirty="0"/>
          </a:p>
        </p:txBody>
      </p:sp>
      <p:sp>
        <p:nvSpPr>
          <p:cNvPr id="6" name="Rectangle 2"/>
          <p:cNvSpPr>
            <a:spLocks noGrp="1" noChangeArrowheads="1"/>
          </p:cNvSpPr>
          <p:nvPr>
            <p:ph type="title"/>
          </p:nvPr>
        </p:nvSpPr>
        <p:spPr>
          <a:xfrm>
            <a:off x="304800" y="118240"/>
            <a:ext cx="6096000" cy="948559"/>
          </a:xfrm>
        </p:spPr>
        <p:txBody>
          <a:bodyPr anchor="t"/>
          <a:lstStyle/>
          <a:p>
            <a:pPr algn="l" eaLnBrk="1" hangingPunct="1"/>
            <a:r>
              <a:rPr lang="en-US" sz="2800" b="1" dirty="0">
                <a:solidFill>
                  <a:schemeClr val="bg1"/>
                </a:solidFill>
              </a:rPr>
              <a:t>NetDMR-CDX Integration Schedule (</a:t>
            </a:r>
            <a:r>
              <a:rPr lang="en-US" sz="2800" b="1" dirty="0" err="1">
                <a:solidFill>
                  <a:schemeClr val="bg1"/>
                </a:solidFill>
              </a:rPr>
              <a:t>cont</a:t>
            </a:r>
            <a:r>
              <a:rPr lang="en-US" sz="2800" b="1" dirty="0">
                <a:solidFill>
                  <a:schemeClr val="bg1"/>
                </a:solidFill>
              </a:rPr>
              <a:t>)</a:t>
            </a:r>
          </a:p>
        </p:txBody>
      </p:sp>
    </p:spTree>
    <p:extLst>
      <p:ext uri="{BB962C8B-B14F-4D97-AF65-F5344CB8AC3E}">
        <p14:creationId xmlns:p14="http://schemas.microsoft.com/office/powerpoint/2010/main" val="393266502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2&quot; unique_id=&quot;10002&quot;&gt;&lt;object type=&quot;3&quot; unique_id=&quot;10003&quot;&gt;&lt;property id=&quot;20148&quot; value=&quot;5&quot;/&gt;&lt;property id=&quot;20300&quot; value=&quot;Slide 1 - &amp;quot;NPDES Electronic Reporting Rule&amp;quot;&quot;/&gt;&lt;property id=&quot;20307&quot; value=&quot;256&quot;/&gt;&lt;/object&gt;&lt;object type=&quot;3&quot; unique_id=&quot;10004&quot;&gt;&lt;property id=&quot;20148&quot; value=&quot;5&quot;/&gt;&lt;property id=&quot;20300&quot; value=&quot;Slide 2 - &amp;quot;Update on Initial Recipient Status&amp;quot;&quot;/&gt;&lt;property id=&quot;20307&quot; value=&quot;497&quot;/&gt;&lt;/object&gt;&lt;object type=&quot;3&quot; unique_id=&quot;10013&quot;&gt;&lt;property id=&quot;20148&quot; value=&quot;5&quot;/&gt;&lt;property id=&quot;20300&quot; value=&quot;Slide 7 - &amp;quot;Questions, Comments, Requests....&amp;quot;&quot;/&gt;&lt;property id=&quot;20307&quot; value=&quot;496&quot;/&gt;&lt;/object&gt;&lt;object type=&quot;3&quot; unique_id=&quot;10086&quot;&gt;&lt;property id=&quot;20148&quot; value=&quot;5&quot;/&gt;&lt;property id=&quot;20300&quot; value=&quot;Slide 3 - &amp;quot;Overview of Joint Development Process for Phase 2 Data Elements&amp;quot;&quot;/&gt;&lt;property id=&quot;20307&quot; value=&quot;498&quot;/&gt;&lt;/object&gt;&lt;object type=&quot;3&quot; unique_id=&quot;10087&quot;&gt;&lt;property id=&quot;20148&quot; value=&quot;5&quot;/&gt;&lt;property id=&quot;20300&quot; value=&quot;Slide 4 - &amp;quot;Overview of Joint Development Process for Phase 2 General Permit Forms&amp;quot;&quot;/&gt;&lt;property id=&quot;20307&quot; value=&quot;501&quot;/&gt;&lt;/object&gt;&lt;object type=&quot;3&quot; unique_id=&quot;10088&quot;&gt;&lt;property id=&quot;20148&quot; value=&quot;5&quot;/&gt;&lt;property id=&quot;20300&quot; value=&quot;Slide 5 - &amp;quot;Update on EPA-State Combined Sewer Overflow Workgroup&amp;quot;&quot;/&gt;&lt;property id=&quot;20307&quot; value=&quot;499&quot;/&gt;&lt;/object&gt;&lt;object type=&quot;3&quot; unique_id=&quot;10089&quot;&gt;&lt;property id=&quot;20148&quot; value=&quot;5&quot;/&gt;&lt;property id=&quot;20300&quot; value=&quot;Slide 6 - &amp;quot;Update on Federal Construction General Permit schedule&amp;quot;&quot;/&gt;&lt;property id=&quot;20307&quot; value=&quot;500&quot;/&gt;&lt;/object&gt;&lt;/object&gt;&lt;object type=&quot;8&quot; unique_id=&quot;10026&quot;&gt;&lt;/object&gt;&lt;/object&gt;&lt;/database&gt;"/>
  <p:tag name="SECTOMILLISECCONVERTED" val="1"/>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8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8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mso-contentType ?>
<SharedContentType xmlns="Microsoft.SharePoint.Taxonomy.ContentTypeSync" SourceId="29f62856-1543-49d4-a736-4569d363f533" ContentTypeId="0x0101" PreviousValue="false"/>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12.xml><?xml version="1.0" encoding="utf-8"?>
<EsriMapsInfo xmlns="ESRI.ArcGIS.Mapping.OfficeIntegration.PowerPointInfo">
  <Version>Version1</Version>
  <RequiresSignIn>False</RequiresSignIn>
</EsriMapsInfo>
</file>

<file path=customXml/item13.xml><?xml version="1.0" encoding="utf-8"?>
<EsriMapsInfo xmlns="ESRI.ArcGIS.Mapping.OfficeIntegration.PowerPointInfo">
  <Version>Version1</Version>
  <RequiresSignIn>False</RequiresSignIn>
</EsriMapsInfo>
</file>

<file path=customXml/item14.xml><?xml version="1.0" encoding="utf-8"?>
<EsriMapsInfo xmlns="ESRI.ArcGIS.Mapping.OfficeIntegration.PowerPointInfo">
  <Version>Version1</Version>
  <RequiresSignIn>False</RequiresSignIn>
</EsriMapsInfo>
</file>

<file path=customXml/item15.xml><?xml version="1.0" encoding="utf-8"?>
<EsriMapsInfo xmlns="ESRI.ArcGIS.Mapping.OfficeIntegration.PowerPointInfo">
  <Version>Version1</Version>
  <RequiresSignIn>False</RequiresSignIn>
</EsriMapsInfo>
</file>

<file path=customXml/item16.xml><?xml version="1.0" encoding="utf-8"?>
<EsriMapsInfo xmlns="ESRI.ArcGIS.Mapping.OfficeIntegration.PowerPointInfo">
  <Version>Version1</Version>
  <RequiresSignIn>False</RequiresSignIn>
</EsriMapsInfo>
</file>

<file path=customXml/item17.xml><?xml version="1.0" encoding="utf-8"?>
<EsriMapsInfo xmlns="ESRI.ArcGIS.Mapping.OfficeIntegration.PowerPointInfo">
  <Version>Version1</Version>
  <RequiresSignIn>False</RequiresSignIn>
</EsriMapsInfo>
</file>

<file path=customXml/item18.xml><?xml version="1.0" encoding="utf-8"?>
<EsriMapsInfo xmlns="ESRI.ArcGIS.Mapping.OfficeIntegration.PowerPointInfo">
  <Version>Version1</Version>
  <RequiresSignIn>False</RequiresSignIn>
</EsriMapsInfo>
</file>

<file path=customXml/item19.xml><?xml version="1.0" encoding="utf-8"?>
<EsriMapsInfo xmlns="ESRI.ArcGIS.Mapping.OfficeIntegration.PowerPointInfo">
  <Version>Version1</Version>
  <RequiresSignIn>False</RequiresSignIn>
</EsriMapsInfo>
</file>

<file path=customXml/item2.xml><?xml version="1.0" encoding="utf-8"?>
<?mso-contentType ?>
<FormTemplates xmlns="http://schemas.microsoft.com/sharepoint/v3/contenttype/forms">
  <Display>DocumentLibraryForm</Display>
  <Edit>DocumentLibraryForm</Edit>
  <New>DocumentLibraryForm</New>
</FormTemplates>
</file>

<file path=customXml/item20.xml><?xml version="1.0" encoding="utf-8"?>
<ct:contentTypeSchema xmlns:ct="http://schemas.microsoft.com/office/2006/metadata/contentType" xmlns:ma="http://schemas.microsoft.com/office/2006/metadata/properties/metaAttributes" ct:_="" ma:_="" ma:contentTypeName="Document" ma:contentTypeID="0x01010019C11EF4FE1F8846973B8CBEDA70B271" ma:contentTypeVersion="24" ma:contentTypeDescription="Create a new document." ma:contentTypeScope="" ma:versionID="f004c22786b9a09591c6c33d3e73ca5f">
  <xsd:schema xmlns:xsd="http://www.w3.org/2001/XMLSchema" xmlns:xs="http://www.w3.org/2001/XMLSchema" xmlns:p="http://schemas.microsoft.com/office/2006/metadata/properties" xmlns:ns1="http://schemas.microsoft.com/sharepoint/v3" xmlns:ns2="4ffa91fb-a0ff-4ac5-b2db-65c790d184a4" xmlns:ns3="http://schemas.microsoft.com/sharepoint.v3" xmlns:ns4="http://schemas.microsoft.com/sharepoint/v3/fields" xmlns:ns5="19f70560-78ec-46d6-b484-1c942214d2fd" targetNamespace="http://schemas.microsoft.com/office/2006/metadata/properties" ma:root="true" ma:fieldsID="246ee75fd66f09eb59aca3136836ee19" ns1:_="" ns2:_="" ns3:_="" ns4:_="" ns5:_="">
    <xsd:import namespace="http://schemas.microsoft.com/sharepoint/v3"/>
    <xsd:import namespace="4ffa91fb-a0ff-4ac5-b2db-65c790d184a4"/>
    <xsd:import namespace="http://schemas.microsoft.com/sharepoint.v3"/>
    <xsd:import namespace="http://schemas.microsoft.com/sharepoint/v3/fields"/>
    <xsd:import namespace="19f70560-78ec-46d6-b484-1c942214d2fd"/>
    <xsd:element name="properties">
      <xsd:complexType>
        <xsd:sequence>
          <xsd:element name="documentManagement">
            <xsd:complexType>
              <xsd:all>
                <xsd:element ref="ns2:Document_x0020_Creation_x0020_Date" minOccurs="0"/>
                <xsd:element ref="ns2:Creator" minOccurs="0"/>
                <xsd:element ref="ns2:EPA_x0020_Office" minOccurs="0"/>
                <xsd:element ref="ns2:Record" minOccurs="0"/>
                <xsd:element ref="ns3:CategoryDescription" minOccurs="0"/>
                <xsd:element ref="ns2:Identifier" minOccurs="0"/>
                <xsd:element ref="ns2:EPA_x0020_Contributor" minOccurs="0"/>
                <xsd:element ref="ns2:External_x0020_Contributor" minOccurs="0"/>
                <xsd:element ref="ns4:_Coverage" minOccurs="0"/>
                <xsd:element ref="ns2:EPA_x0020_Related_x0020_Documents" minOccurs="0"/>
                <xsd:element ref="ns4:_Source" minOccurs="0"/>
                <xsd:element ref="ns2:Rights" minOccurs="0"/>
                <xsd:element ref="ns1:Language" minOccurs="0"/>
                <xsd:element ref="ns2:j747ac98061d40f0aa7bd47e1db5675d" minOccurs="0"/>
                <xsd:element ref="ns2:TaxKeywordTaxHTField" minOccurs="0"/>
                <xsd:element ref="ns2:TaxCatchAllLabel" minOccurs="0"/>
                <xsd:element ref="ns2:TaxCatchAll" minOccurs="0"/>
                <xsd:element ref="ns2:e3f09c3df709400db2417a7161762d62" minOccurs="0"/>
                <xsd:element ref="ns5:SharedWithUsers" minOccurs="0"/>
                <xsd:element ref="ns5:SharedWithDetails" minOccurs="0"/>
                <xsd:element ref="ns5:Workgroup_x0028_s_x0029_" minOccurs="0"/>
                <xsd:element ref="ns5:LastSharedByUser" minOccurs="0"/>
                <xsd:element ref="ns5:LastSharedBy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Language" ma:index="17" nillable="true" ma:displayName="Language" ma:default="English" ma:description="Select the document language from the drop down." ma:format="Dropdown" ma:internalName="Language" ma:readOnly="false">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element>
  </xsd:schema>
  <xsd:schema xmlns:xsd="http://www.w3.org/2001/XMLSchema" xmlns:xs="http://www.w3.org/2001/XMLSchema" xmlns:dms="http://schemas.microsoft.com/office/2006/documentManagement/types" xmlns:pc="http://schemas.microsoft.com/office/infopath/2007/PartnerControls" targetNamespace="4ffa91fb-a0ff-4ac5-b2db-65c790d184a4" elementFormDefault="qualified">
    <xsd:import namespace="http://schemas.microsoft.com/office/2006/documentManagement/types"/>
    <xsd:import namespace="http://schemas.microsoft.com/office/infopath/2007/PartnerControls"/>
    <xsd:element name="Document_x0020_Creation_x0020_Date" ma:index="2" nillable="true" ma:displayName="Document Date" ma:default="[today]" ma:description="Enter the date this document was last modified. The upload date has been entered by default." ma:format="DateOnly" ma:internalName="Document_x0020_Creation_x0020_Date" ma:readOnly="false">
      <xsd:simpleType>
        <xsd:restriction base="dms:DateTime"/>
      </xsd:simpleType>
    </xsd:element>
    <xsd:element name="Creator" ma:index="3" nillable="true" ma:displayName="Creator" ma:description="Enter the person primarily responsible for the document. The name of the person uploading the document has been entered by default." ma:list="UserInfo" ma:SharePointGroup="0" ma:internalName="Creato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PA_x0020_Office" ma:index="4" nillable="true" ma:displayName="EPA Office" ma:description="Enter the EPA organization primarily responsible for the document. The office of the person uploading the document has been entered by default." ma:internalName="EPA_x0020_Office">
      <xsd:simpleType>
        <xsd:restriction base="dms:Text">
          <xsd:maxLength value="255"/>
        </xsd:restriction>
      </xsd:simpleType>
    </xsd:element>
    <xsd:element name="Record" ma:index="5" nillable="true" ma:displayName="Record" ma:default="Shared" ma:description="For documents that provide evidence of EPA decisions and actions, select &quot;Shared&quot; (open access) or &quot;Private&quot; (restricted access)." ma:format="Dropdown" ma:internalName="Record" ma:readOnly="false">
      <xsd:simpleType>
        <xsd:restriction base="dms:Choice">
          <xsd:enumeration value="None"/>
          <xsd:enumeration value="Shared"/>
          <xsd:enumeration value="Private"/>
        </xsd:restriction>
      </xsd:simpleType>
    </xsd:element>
    <xsd:element name="Identifier" ma:index="9" nillable="true" ma:displayName="Identifier" ma:description="Enter all EPA identification numbers applicable to this document, one on each line." ma:internalName="Identifier" ma:readOnly="false">
      <xsd:simpleType>
        <xsd:restriction base="dms:Note">
          <xsd:maxLength value="255"/>
        </xsd:restriction>
      </xsd:simpleType>
    </xsd:element>
    <xsd:element name="EPA_x0020_Contributor" ma:index="11" nillable="true" ma:displayName="EPA Contributor" ma:description="Enter an EPA person who contributed to the creation of the document but is not the primary author." ma:list="UserInfo" ma:SharePointGroup="0" ma:internalName="EPA_x0020_Contribu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xternal_x0020_Contributor" ma:index="12" nillable="true" ma:displayName="External Contributor" ma:description="Enter a non-EPA person who contributed to the creation of the document but is not the primary author." ma:internalName="External_x0020_Contributor" ma:readOnly="false">
      <xsd:simpleType>
        <xsd:restriction base="dms:Note">
          <xsd:maxLength value="255"/>
        </xsd:restriction>
      </xsd:simpleType>
    </xsd:element>
    <xsd:element name="EPA_x0020_Related_x0020_Documents" ma:index="14" nillable="true" ma:displayName="Other Related Documents" ma:description="Enter any related document." ma:internalName="EPA_x0020_Related_x0020_Documents">
      <xsd:simpleType>
        <xsd:restriction base="dms:Note">
          <xsd:maxLength value="255"/>
        </xsd:restriction>
      </xsd:simpleType>
    </xsd:element>
    <xsd:element name="Rights" ma:index="16" nillable="true" ma:displayName="Rights" ma:description="Enter information about intellectual property rights held over the document (e.g. copyright, patent, trademark)." ma:internalName="Rights" ma:readOnly="false">
      <xsd:simpleType>
        <xsd:restriction base="dms:Note">
          <xsd:maxLength value="255"/>
        </xsd:restriction>
      </xsd:simpleType>
    </xsd:element>
    <xsd:element name="j747ac98061d40f0aa7bd47e1db5675d" ma:index="19" nillable="true" ma:taxonomy="true" ma:internalName="j747ac98061d40f0aa7bd47e1db5675d" ma:taxonomyFieldName="Document_x0020_Type" ma:displayName="Document Type" ma:readOnly="false" ma:default="" ma:fieldId="{3747ac98-061d-40f0-aa7b-d47e1db5675d}" ma:sspId="29f62856-1543-49d4-a736-4569d363f533" ma:termSetId="e06cd6a9-a175-4da0-81cb-8dba7aa394ab" ma:anchorId="00000000-0000-0000-0000-000000000000" ma:open="false" ma:isKeyword="false">
      <xsd:complexType>
        <xsd:sequence>
          <xsd:element ref="pc:Terms" minOccurs="0" maxOccurs="1"/>
        </xsd:sequence>
      </xsd:complexType>
    </xsd:element>
    <xsd:element name="TaxKeywordTaxHTField" ma:index="21" nillable="true" ma:taxonomy="true" ma:internalName="TaxKeywordTaxHTField" ma:taxonomyFieldName="TaxKeyword" ma:displayName="Enterprise Keywords" ma:readOnly="false" ma:fieldId="{23f27201-bee3-471e-b2e7-b64fd8b7ca38}" ma:taxonomyMulti="true" ma:sspId="29f62856-1543-49d4-a736-4569d363f533" ma:termSetId="00000000-0000-0000-0000-000000000000" ma:anchorId="00000000-0000-0000-0000-000000000000" ma:open="true" ma:isKeyword="true">
      <xsd:complexType>
        <xsd:sequence>
          <xsd:element ref="pc:Terms" minOccurs="0" maxOccurs="1"/>
        </xsd:sequence>
      </xsd:complexType>
    </xsd:element>
    <xsd:element name="TaxCatchAllLabel" ma:index="23" nillable="true" ma:displayName="Taxonomy Catch All Column1" ma:description="" ma:hidden="true" ma:list="{46d1431c-6fbf-45e1-9604-7c78d9f48447}" ma:internalName="TaxCatchAllLabel" ma:readOnly="true" ma:showField="CatchAllDataLabel" ma:web="a8d5fe80-497e-4404-94de-67b81a7c05bf">
      <xsd:complexType>
        <xsd:complexContent>
          <xsd:extension base="dms:MultiChoiceLookup">
            <xsd:sequence>
              <xsd:element name="Value" type="dms:Lookup" maxOccurs="unbounded" minOccurs="0" nillable="true"/>
            </xsd:sequence>
          </xsd:extension>
        </xsd:complexContent>
      </xsd:complexType>
    </xsd:element>
    <xsd:element name="TaxCatchAll" ma:index="24" nillable="true" ma:displayName="Taxonomy Catch All Column" ma:description="" ma:hidden="true" ma:list="{46d1431c-6fbf-45e1-9604-7c78d9f48447}" ma:internalName="TaxCatchAll" ma:showField="CatchAllData" ma:web="a8d5fe80-497e-4404-94de-67b81a7c05bf">
      <xsd:complexType>
        <xsd:complexContent>
          <xsd:extension base="dms:MultiChoiceLookup">
            <xsd:sequence>
              <xsd:element name="Value" type="dms:Lookup" maxOccurs="unbounded" minOccurs="0" nillable="true"/>
            </xsd:sequence>
          </xsd:extension>
        </xsd:complexContent>
      </xsd:complexType>
    </xsd:element>
    <xsd:element name="e3f09c3df709400db2417a7161762d62" ma:index="28" nillable="true" ma:taxonomy="true" ma:internalName="e3f09c3df709400db2417a7161762d62" ma:taxonomyFieldName="EPA_x0020_Subject" ma:displayName="EPA Subject" ma:readOnly="false" ma:default="" ma:fieldId="{e3f09c3d-f709-400d-b241-7a7161762d62}" ma:taxonomyMulti="true" ma:sspId="29f62856-1543-49d4-a736-4569d363f533" ma:termSetId="7a3d4ae0-7e62-45a2-a406-c6a8a6a8eee3"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6" nillable="true" ma:displayName="Description" ma:description="Enter a brief description." ma:internalName="CategoryDescription"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verage" ma:index="13" nillable="true" ma:displayName="Coverage" ma:description="Enter the geographic location, jurisdiction, or time period for which the document is relevant." ma:internalName="_Coverage" ma:readOnly="false">
      <xsd:simpleType>
        <xsd:restriction base="dms:Text">
          <xsd:maxLength value="255"/>
        </xsd:restriction>
      </xsd:simpleType>
    </xsd:element>
    <xsd:element name="_Source" ma:index="15" nillable="true" ma:displayName="Source" ma:description="Enter a source from which the document is derived." ma:internalName="_Source"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9f70560-78ec-46d6-b484-1c942214d2fd" elementFormDefault="qualified">
    <xsd:import namespace="http://schemas.microsoft.com/office/2006/documentManagement/types"/>
    <xsd:import namespace="http://schemas.microsoft.com/office/infopath/2007/PartnerControls"/>
    <xsd:element name="SharedWithUsers" ma:index="2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0" nillable="true" ma:displayName="Shared With Details" ma:description="" ma:internalName="SharedWithDetails" ma:readOnly="true">
      <xsd:simpleType>
        <xsd:restriction base="dms:Note">
          <xsd:maxLength value="255"/>
        </xsd:restriction>
      </xsd:simpleType>
    </xsd:element>
    <xsd:element name="Workgroup_x0028_s_x0029_" ma:index="31" nillable="true" ma:displayName="Workgroup(s)" ma:description="Click all that apply." ma:internalName="Workgroup_x0028_s_x0029_" ma:requiredMultiChoice="true">
      <xsd:complexType>
        <xsd:complexContent>
          <xsd:extension base="dms:MultiChoice">
            <xsd:sequence>
              <xsd:element name="Value" maxOccurs="unbounded" minOccurs="0" nillable="true">
                <xsd:simpleType>
                  <xsd:restriction base="dms:Choice">
                    <xsd:enumeration value="EPA Readiness"/>
                    <xsd:enumeration value="Tools Development"/>
                    <xsd:enumeration value="Systems Development"/>
                    <xsd:enumeration value="NNCR"/>
                    <xsd:enumeration value="Program Management"/>
                    <xsd:enumeration value="Public Access"/>
                    <xsd:enumeration value="State Readiness"/>
                    <xsd:enumeration value="Training &amp; Outreach"/>
                  </xsd:restriction>
                </xsd:simpleType>
              </xsd:element>
            </xsd:sequence>
          </xsd:extension>
        </xsd:complexContent>
      </xsd:complexType>
    </xsd:element>
    <xsd:element name="LastSharedByUser" ma:index="32" nillable="true" ma:displayName="Last Shared By User" ma:description="" ma:internalName="LastSharedByUser" ma:readOnly="true">
      <xsd:simpleType>
        <xsd:restriction base="dms:Note">
          <xsd:maxLength value="255"/>
        </xsd:restriction>
      </xsd:simpleType>
    </xsd:element>
    <xsd:element name="LastSharedByTime" ma:index="33" nillable="true" ma:displayName="Last Shared By Time" ma:description=""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p:properties xmlns:p="http://schemas.microsoft.com/office/2006/metadata/properties" xmlns:xsi="http://www.w3.org/2001/XMLSchema-instance" xmlns:pc="http://schemas.microsoft.com/office/infopath/2007/PartnerControls">
  <documentManagement>
    <_Source xmlns="http://schemas.microsoft.com/sharepoint/v3/fields" xsi:nil="true"/>
    <Language xmlns="http://schemas.microsoft.com/sharepoint/v3">English</Language>
    <j747ac98061d40f0aa7bd47e1db5675d xmlns="4ffa91fb-a0ff-4ac5-b2db-65c790d184a4">
      <Terms xmlns="http://schemas.microsoft.com/office/infopath/2007/PartnerControls"/>
    </j747ac98061d40f0aa7bd47e1db5675d>
    <e3f09c3df709400db2417a7161762d62 xmlns="4ffa91fb-a0ff-4ac5-b2db-65c790d184a4">
      <Terms xmlns="http://schemas.microsoft.com/office/infopath/2007/PartnerControls"/>
    </e3f09c3df709400db2417a7161762d62>
    <External_x0020_Contributor xmlns="4ffa91fb-a0ff-4ac5-b2db-65c790d184a4" xsi:nil="true"/>
    <TaxKeywordTaxHTField xmlns="4ffa91fb-a0ff-4ac5-b2db-65c790d184a4">
      <Terms xmlns="http://schemas.microsoft.com/office/infopath/2007/PartnerControls"/>
    </TaxKeywordTaxHTField>
    <Record xmlns="4ffa91fb-a0ff-4ac5-b2db-65c790d184a4">Shared</Record>
    <Rights xmlns="4ffa91fb-a0ff-4ac5-b2db-65c790d184a4" xsi:nil="true"/>
    <Document_x0020_Creation_x0020_Date xmlns="4ffa91fb-a0ff-4ac5-b2db-65c790d184a4">2016-10-17T04:00:00+00:00</Document_x0020_Creation_x0020_Date>
    <EPA_x0020_Office xmlns="4ffa91fb-a0ff-4ac5-b2db-65c790d184a4">OECA-OC-EPTDD-DSIMB-IOMMS</EPA_x0020_Office>
    <CategoryDescription xmlns="http://schemas.microsoft.com/sharepoint.v3" xsi:nil="true"/>
    <Identifier xmlns="4ffa91fb-a0ff-4ac5-b2db-65c790d184a4" xsi:nil="true"/>
    <_Coverage xmlns="http://schemas.microsoft.com/sharepoint/v3/fields" xsi:nil="true"/>
    <Creator xmlns="4ffa91fb-a0ff-4ac5-b2db-65c790d184a4">
      <UserInfo>
        <DisplayName>Mirza, Sabah</DisplayName>
        <AccountId>8143</AccountId>
        <AccountType/>
      </UserInfo>
    </Creator>
    <EPA_x0020_Related_x0020_Documents xmlns="4ffa91fb-a0ff-4ac5-b2db-65c790d184a4" xsi:nil="true"/>
    <EPA_x0020_Contributor xmlns="4ffa91fb-a0ff-4ac5-b2db-65c790d184a4">
      <UserInfo>
        <DisplayName/>
        <AccountId xsi:nil="true"/>
        <AccountType/>
      </UserInfo>
    </EPA_x0020_Contributor>
    <TaxCatchAll xmlns="4ffa91fb-a0ff-4ac5-b2db-65c790d184a4"/>
    <Workgroup_x0028_s_x0029_ xmlns="19f70560-78ec-46d6-b484-1c942214d2fd">
      <Value>EPA Readiness</Value>
      <Value>Tools Development</Value>
      <Value>Systems Development</Value>
      <Value>Program Management</Value>
      <Value>State Readiness</Value>
      <Value>Training &amp; Outreach</Value>
    </Workgroup_x0028_s_x0029_>
    <SharedWithUsers xmlns="19f70560-78ec-46d6-b484-1c942214d2fd">
      <UserInfo>
        <DisplayName>Mirza, Sabah</DisplayName>
        <AccountId>8143</AccountId>
        <AccountType/>
      </UserInfo>
      <UserInfo>
        <DisplayName>Carioti, Joe</DisplayName>
        <AccountId>6241</AccountId>
        <AccountType/>
      </UserInfo>
      <UserInfo>
        <DisplayName>Hobus, Cindy</DisplayName>
        <AccountId>8553</AccountId>
        <AccountType/>
      </UserInfo>
    </SharedWithUsers>
    <LastSharedByUser xmlns="19f70560-78ec-46d6-b484-1c942214d2fd">swift.jason@epa.gov</LastSharedByUser>
    <LastSharedByTime xmlns="19f70560-78ec-46d6-b484-1c942214d2fd">2016-10-25T00:25:21+00:00</LastSharedByTime>
  </documentManagement>
</p:properties>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CE4C2DA3-9412-454E-A33D-D705CEBD1701}">
  <ds:schemaRefs>
    <ds:schemaRef ds:uri="Microsoft.SharePoint.Taxonomy.ContentTypeSync"/>
  </ds:schemaRefs>
</ds:datastoreItem>
</file>

<file path=customXml/itemProps10.xml><?xml version="1.0" encoding="utf-8"?>
<ds:datastoreItem xmlns:ds="http://schemas.openxmlformats.org/officeDocument/2006/customXml" ds:itemID="{DB2F2BC7-11D8-4915-9018-E10ED2E7F40C}">
  <ds:schemaRefs>
    <ds:schemaRef ds:uri="ESRI.ArcGIS.Mapping.OfficeIntegration.PowerPointInfo"/>
  </ds:schemaRefs>
</ds:datastoreItem>
</file>

<file path=customXml/itemProps11.xml><?xml version="1.0" encoding="utf-8"?>
<ds:datastoreItem xmlns:ds="http://schemas.openxmlformats.org/officeDocument/2006/customXml" ds:itemID="{A3881BE6-983F-4165-98B1-48AF5638BA8E}">
  <ds:schemaRefs>
    <ds:schemaRef ds:uri="ESRI.ArcGIS.Mapping.OfficeIntegration.PowerPointInfo"/>
  </ds:schemaRefs>
</ds:datastoreItem>
</file>

<file path=customXml/itemProps12.xml><?xml version="1.0" encoding="utf-8"?>
<ds:datastoreItem xmlns:ds="http://schemas.openxmlformats.org/officeDocument/2006/customXml" ds:itemID="{C34CDE10-F295-43D9-8E18-577D9C040791}">
  <ds:schemaRefs>
    <ds:schemaRef ds:uri="ESRI.ArcGIS.Mapping.OfficeIntegration.PowerPointInfo"/>
  </ds:schemaRefs>
</ds:datastoreItem>
</file>

<file path=customXml/itemProps13.xml><?xml version="1.0" encoding="utf-8"?>
<ds:datastoreItem xmlns:ds="http://schemas.openxmlformats.org/officeDocument/2006/customXml" ds:itemID="{BE80D03B-56EF-4F00-96FF-4822E8827777}">
  <ds:schemaRefs>
    <ds:schemaRef ds:uri="ESRI.ArcGIS.Mapping.OfficeIntegration.PowerPointInfo"/>
  </ds:schemaRefs>
</ds:datastoreItem>
</file>

<file path=customXml/itemProps14.xml><?xml version="1.0" encoding="utf-8"?>
<ds:datastoreItem xmlns:ds="http://schemas.openxmlformats.org/officeDocument/2006/customXml" ds:itemID="{A38346B5-6CFB-4BA3-9F05-1B503FFCEDDD}">
  <ds:schemaRefs>
    <ds:schemaRef ds:uri="ESRI.ArcGIS.Mapping.OfficeIntegration.PowerPointInfo"/>
  </ds:schemaRefs>
</ds:datastoreItem>
</file>

<file path=customXml/itemProps15.xml><?xml version="1.0" encoding="utf-8"?>
<ds:datastoreItem xmlns:ds="http://schemas.openxmlformats.org/officeDocument/2006/customXml" ds:itemID="{B1057C07-3386-4DE7-9D83-91282D24273D}">
  <ds:schemaRefs>
    <ds:schemaRef ds:uri="ESRI.ArcGIS.Mapping.OfficeIntegration.PowerPointInfo"/>
  </ds:schemaRefs>
</ds:datastoreItem>
</file>

<file path=customXml/itemProps16.xml><?xml version="1.0" encoding="utf-8"?>
<ds:datastoreItem xmlns:ds="http://schemas.openxmlformats.org/officeDocument/2006/customXml" ds:itemID="{CB9487C2-DF1C-436D-834F-5FC06666C6F5}">
  <ds:schemaRefs>
    <ds:schemaRef ds:uri="ESRI.ArcGIS.Mapping.OfficeIntegration.PowerPointInfo"/>
  </ds:schemaRefs>
</ds:datastoreItem>
</file>

<file path=customXml/itemProps17.xml><?xml version="1.0" encoding="utf-8"?>
<ds:datastoreItem xmlns:ds="http://schemas.openxmlformats.org/officeDocument/2006/customXml" ds:itemID="{9B73296D-AC13-43D1-8AEC-7F3363AC1F62}">
  <ds:schemaRefs>
    <ds:schemaRef ds:uri="ESRI.ArcGIS.Mapping.OfficeIntegration.PowerPointInfo"/>
  </ds:schemaRefs>
</ds:datastoreItem>
</file>

<file path=customXml/itemProps18.xml><?xml version="1.0" encoding="utf-8"?>
<ds:datastoreItem xmlns:ds="http://schemas.openxmlformats.org/officeDocument/2006/customXml" ds:itemID="{AD8465B2-BF5C-458B-BDE1-CFE563C65753}">
  <ds:schemaRefs>
    <ds:schemaRef ds:uri="ESRI.ArcGIS.Mapping.OfficeIntegration.PowerPointInfo"/>
  </ds:schemaRefs>
</ds:datastoreItem>
</file>

<file path=customXml/itemProps19.xml><?xml version="1.0" encoding="utf-8"?>
<ds:datastoreItem xmlns:ds="http://schemas.openxmlformats.org/officeDocument/2006/customXml" ds:itemID="{1057CA95-A97A-472F-A82C-2BEEF0E18A18}">
  <ds:schemaRefs>
    <ds:schemaRef ds:uri="ESRI.ArcGIS.Mapping.OfficeIntegration.PowerPointInfo"/>
  </ds:schemaRefs>
</ds:datastoreItem>
</file>

<file path=customXml/itemProps2.xml><?xml version="1.0" encoding="utf-8"?>
<ds:datastoreItem xmlns:ds="http://schemas.openxmlformats.org/officeDocument/2006/customXml" ds:itemID="{B8EA5F97-DB2F-45F8-8DB6-4AC2C119C663}">
  <ds:schemaRefs>
    <ds:schemaRef ds:uri="http://schemas.microsoft.com/sharepoint/v3/contenttype/forms"/>
  </ds:schemaRefs>
</ds:datastoreItem>
</file>

<file path=customXml/itemProps20.xml><?xml version="1.0" encoding="utf-8"?>
<ds:datastoreItem xmlns:ds="http://schemas.openxmlformats.org/officeDocument/2006/customXml" ds:itemID="{C338C5E6-C2AD-4222-AA5D-7E135A4FC8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ffa91fb-a0ff-4ac5-b2db-65c790d184a4"/>
    <ds:schemaRef ds:uri="http://schemas.microsoft.com/sharepoint.v3"/>
    <ds:schemaRef ds:uri="http://schemas.microsoft.com/sharepoint/v3/fields"/>
    <ds:schemaRef ds:uri="19f70560-78ec-46d6-b484-1c942214d2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0FEA5A7-9BC6-41B4-832B-848C610BAC85}">
  <ds:schemaRefs>
    <ds:schemaRef ds:uri="ESRI.ArcGIS.Mapping.OfficeIntegration.PowerPointInfo"/>
  </ds:schemaRefs>
</ds:datastoreItem>
</file>

<file path=customXml/itemProps4.xml><?xml version="1.0" encoding="utf-8"?>
<ds:datastoreItem xmlns:ds="http://schemas.openxmlformats.org/officeDocument/2006/customXml" ds:itemID="{A9EC5FC5-305C-48BA-B520-A37FA69B1AFA}">
  <ds:schemaRefs>
    <ds:schemaRef ds:uri="ESRI.ArcGIS.Mapping.OfficeIntegration.PowerPointInfo"/>
  </ds:schemaRefs>
</ds:datastoreItem>
</file>

<file path=customXml/itemProps5.xml><?xml version="1.0" encoding="utf-8"?>
<ds:datastoreItem xmlns:ds="http://schemas.openxmlformats.org/officeDocument/2006/customXml" ds:itemID="{76E5DD5A-BBE3-4851-B14F-113C335D2751}">
  <ds:schemaRefs>
    <ds:schemaRef ds:uri="ESRI.ArcGIS.Mapping.OfficeIntegration.PowerPointInfo"/>
  </ds:schemaRefs>
</ds:datastoreItem>
</file>

<file path=customXml/itemProps6.xml><?xml version="1.0" encoding="utf-8"?>
<ds:datastoreItem xmlns:ds="http://schemas.openxmlformats.org/officeDocument/2006/customXml" ds:itemID="{920B2600-7A4C-41A6-AFE2-59DAEBA576A7}">
  <ds:schemaRefs>
    <ds:schemaRef ds:uri="ESRI.ArcGIS.Mapping.OfficeIntegration.PowerPointInfo"/>
  </ds:schemaRefs>
</ds:datastoreItem>
</file>

<file path=customXml/itemProps7.xml><?xml version="1.0" encoding="utf-8"?>
<ds:datastoreItem xmlns:ds="http://schemas.openxmlformats.org/officeDocument/2006/customXml" ds:itemID="{AC8EE501-91B4-4016-88BC-8A9F5E6E1C6F}">
  <ds:schemaRefs>
    <ds:schemaRef ds:uri="http://schemas.microsoft.com/office/2006/documentManagement/types"/>
    <ds:schemaRef ds:uri="http://purl.org/dc/elements/1.1/"/>
    <ds:schemaRef ds:uri="http://schemas.microsoft.com/sharepoint.v3"/>
    <ds:schemaRef ds:uri="http://purl.org/dc/dcmitype/"/>
    <ds:schemaRef ds:uri="http://purl.org/dc/terms/"/>
    <ds:schemaRef ds:uri="http://schemas.microsoft.com/office/2006/metadata/properties"/>
    <ds:schemaRef ds:uri="http://schemas.microsoft.com/sharepoint/v3"/>
    <ds:schemaRef ds:uri="http://schemas.microsoft.com/office/infopath/2007/PartnerControls"/>
    <ds:schemaRef ds:uri="http://schemas.openxmlformats.org/package/2006/metadata/core-properties"/>
    <ds:schemaRef ds:uri="19f70560-78ec-46d6-b484-1c942214d2fd"/>
    <ds:schemaRef ds:uri="http://schemas.microsoft.com/sharepoint/v3/fields"/>
    <ds:schemaRef ds:uri="4ffa91fb-a0ff-4ac5-b2db-65c790d184a4"/>
    <ds:schemaRef ds:uri="http://www.w3.org/XML/1998/namespace"/>
  </ds:schemaRefs>
</ds:datastoreItem>
</file>

<file path=customXml/itemProps8.xml><?xml version="1.0" encoding="utf-8"?>
<ds:datastoreItem xmlns:ds="http://schemas.openxmlformats.org/officeDocument/2006/customXml" ds:itemID="{4D50D2D1-3F9D-46A3-AC1A-707BB0A9A042}">
  <ds:schemaRefs>
    <ds:schemaRef ds:uri="ESRI.ArcGIS.Mapping.OfficeIntegration.PowerPointInfo"/>
  </ds:schemaRefs>
</ds:datastoreItem>
</file>

<file path=customXml/itemProps9.xml><?xml version="1.0" encoding="utf-8"?>
<ds:datastoreItem xmlns:ds="http://schemas.openxmlformats.org/officeDocument/2006/customXml" ds:itemID="{91959E4C-2E7E-401D-BF32-BF0F9D0CA516}">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18825</TotalTime>
  <Words>461</Words>
  <Application>Microsoft Office PowerPoint</Application>
  <PresentationFormat>On-screen Show (4:3)</PresentationFormat>
  <Paragraphs>57</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Blank Presentation</vt:lpstr>
      <vt:lpstr>NPDES Electronic Reporting Rule</vt:lpstr>
      <vt:lpstr>NetDMR-CDX Integration Schedule</vt:lpstr>
      <vt:lpstr>PowerPoint Presentation</vt:lpstr>
      <vt:lpstr>NetDMR-CDX Integration Schedule (cont)</vt:lpstr>
    </vt:vector>
  </TitlesOfParts>
  <Company>Office 2004 Test Drive 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slides for NetDMR and CDX integration for Nov 2 webinar</dc:title>
  <dc:creator>Office 2004 Test Drive User</dc:creator>
  <cp:keywords/>
  <cp:lastModifiedBy>Johnston, Carey</cp:lastModifiedBy>
  <cp:revision>468</cp:revision>
  <cp:lastPrinted>2015-06-17T21:59:16Z</cp:lastPrinted>
  <dcterms:created xsi:type="dcterms:W3CDTF">2011-02-09T16:00:48Z</dcterms:created>
  <dcterms:modified xsi:type="dcterms:W3CDTF">2016-11-02T13:24:21Z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0x01010019C11EF4FE1F8846973B8CBEDA70B271</vt:lpwstr>
  </property>
  <property fmtid="{D5CDD505-2E9C-101B-9397-08002B2CF9AE}" pid="3" name="TaxKeyword">
    <vt:lpwstr/>
  </property>
  <property fmtid="{D5CDD505-2E9C-101B-9397-08002B2CF9AE}" pid="4" name="Document Type">
    <vt:lpwstr/>
  </property>
  <property fmtid="{D5CDD505-2E9C-101B-9397-08002B2CF9AE}" pid="5" name="EPA Subject">
    <vt:lpwstr/>
  </property>
</Properties>
</file>